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9" y="51528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FC8D0D6-4DBF-9646-03F7-50E7761C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50" y="280449"/>
            <a:ext cx="2606393" cy="26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1" y="1390477"/>
            <a:ext cx="4845735" cy="4023293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90" y="2358390"/>
            <a:ext cx="38004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2024-04-15T05:12:00Z</dcterms:created>
  <dcterms:modified xsi:type="dcterms:W3CDTF">2024-11-21T21:29:56Z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