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02" d="100"/>
          <a:sy n="10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340" y="2106668"/>
            <a:ext cx="4210050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AADFA-0297-4063-B5BF-B8D565109E38}"/>
</file>

<file path=customXml/itemProps2.xml><?xml version="1.0" encoding="utf-8"?>
<ds:datastoreItem xmlns:ds="http://schemas.openxmlformats.org/officeDocument/2006/customXml" ds:itemID="{FE2154B2-58BD-4A93-952A-F7F196319B61}"/>
</file>

<file path=customXml/itemProps3.xml><?xml version="1.0" encoding="utf-8"?>
<ds:datastoreItem xmlns:ds="http://schemas.openxmlformats.org/officeDocument/2006/customXml" ds:itemID="{ED434DF6-E9F0-432E-852B-102D7E5665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49</cp:revision>
  <dcterms:created xsi:type="dcterms:W3CDTF">2022-12-13T14:02:00Z</dcterms:created>
  <dcterms:modified xsi:type="dcterms:W3CDTF">2024-12-24T13:09:57Z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