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02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microsoft.com/office/2007/relationships/hdphoto" Target="../media/hdphoto2.wdp"/><Relationship Id="rId28" Type="http://schemas.openxmlformats.org/officeDocument/2006/relationships/image" Target="../media/image25.png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715887" y="445591"/>
            <a:ext cx="55723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Фёдора в коробке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много разных игрушек</a:t>
            </a: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беспозвоночный, Моллюски, аргонавт, Наутилус помпилиус&#10;&#10;Автоматически созданное описание">
            <a:extLst>
              <a:ext uri="{FF2B5EF4-FFF2-40B4-BE49-F238E27FC236}">
                <a16:creationId xmlns:a16="http://schemas.microsoft.com/office/drawing/2014/main" id="{ED10B53A-45E9-F8DE-0D24-1D40677FC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0" y="4055554"/>
            <a:ext cx="965286" cy="96528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732011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62" y="3770057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42" y="3631279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11" y="4314831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08" y="3900148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16009" y="4610502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9713" y="399765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516254" y="437569"/>
            <a:ext cx="59971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вот эти игрушки –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подарки старшего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9" y="1392316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3331" y="39587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271915" y="434100"/>
            <a:ext cx="67281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Игрушки очень забавные: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 в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183751" y="3399701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47482" y="3670534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10196" y="3795563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590015" y="3629748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25272" y="486112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Пират смотрит в трубу, ворон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рубит дрова, жираф возит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2200" y="37328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022181" y="638512"/>
            <a:ext cx="74574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Фёдору очень нравится играть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 своими игрушками.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90" y="2648937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64391" y="2565694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57680" y="3491172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biLevel thresh="2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70399" y="32765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782926" y="623892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29193" y="624514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591590" y="3338160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50356" y="3201577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84" y="52251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36735" y="3032705"/>
            <a:ext cx="22669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12435 0.14675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2024-08-17T10:46:48Z</dcterms:modified>
</cp:coreProperties>
</file>