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Падает - падают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75624" y="5477498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Висит - висят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14280" y="5469935"/>
            <a:ext cx="2292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Едет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едут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539287" y="5468866"/>
            <a:ext cx="30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Растёт -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371127" y="5499072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Убегает - убегают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06851" y="5466031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Сияет - сияют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6448" y="5475754"/>
            <a:ext cx="41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Качается - качаются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1724605"/>
            <a:ext cx="4120254" cy="3581873"/>
          </a:xfrm>
          <a:prstGeom prst="rect">
            <a:avLst/>
          </a:prstGeom>
        </p:spPr>
      </p:pic>
      <p:pic>
        <p:nvPicPr>
          <p:cNvPr id="297" name="Picture 2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3432" y="232815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801AA5-B532-4C79-AA6F-140DAEDC9F8B}"/>
</file>

<file path=customXml/itemProps2.xml><?xml version="1.0" encoding="utf-8"?>
<ds:datastoreItem xmlns:ds="http://schemas.openxmlformats.org/officeDocument/2006/customXml" ds:itemID="{FD9DBB31-B663-4322-A557-48F7A6D70603}"/>
</file>

<file path=customXml/itemProps3.xml><?xml version="1.0" encoding="utf-8"?>
<ds:datastoreItem xmlns:ds="http://schemas.openxmlformats.org/officeDocument/2006/customXml" ds:itemID="{1D98AF70-E275-4D20-B4F2-9F4F24ABE3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Presentation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yanag</cp:lastModifiedBy>
  <cp:revision>18</cp:revision>
  <dcterms:created xsi:type="dcterms:W3CDTF">2024-11-27T09:28:00Z</dcterms:created>
  <dcterms:modified xsi:type="dcterms:W3CDTF">2025-02-19T13:39:11Z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DD04E9E4211A4BC88D8DFD699ED02B39_12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