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283" y="-20151"/>
            <a:ext cx="846469" cy="787067"/>
          </a:xfrm>
          <a:prstGeom prst="rect">
            <a:avLst/>
          </a:prstGeom>
        </p:spPr>
      </p:pic>
      <p:pic>
        <p:nvPicPr>
          <p:cNvPr id="28" name="990c65375fa9535e2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5554" y="767079"/>
            <a:ext cx="487363" cy="487363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060" y="2799080"/>
            <a:ext cx="3067050" cy="197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9" dur="326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11</cp:revision>
  <dcterms:created xsi:type="dcterms:W3CDTF">2024-04-28T21:39:00Z</dcterms:created>
  <dcterms:modified xsi:type="dcterms:W3CDTF">2024-06-20T14:08:53Z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