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360" autoAdjust="0"/>
  </p:normalViewPr>
  <p:slideViewPr>
    <p:cSldViewPr snapToGrid="0">
      <p:cViewPr>
        <p:scale>
          <a:sx n="66" d="100"/>
          <a:sy n="66" d="100"/>
        </p:scale>
        <p:origin x="1638" y="8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C00CE7-9B5B-4D98-BC69-84FAB7BB11CF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C7A75C-DCC3-41C2-ADC6-CA26C31BD77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дерево, детская площадка, растение, небо&#10;&#10;Автоматически созданное описание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: скругленные углы 5"/>
          <p:cNvSpPr/>
          <p:nvPr/>
        </p:nvSpPr>
        <p:spPr>
          <a:xfrm>
            <a:off x="4371975" y="3202724"/>
            <a:ext cx="6934200" cy="3571875"/>
          </a:xfrm>
          <a:prstGeom prst="roundRect">
            <a:avLst/>
          </a:prstGeom>
          <a:solidFill>
            <a:schemeClr val="l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Прямоугольник: скругленные углы 6"/>
          <p:cNvSpPr/>
          <p:nvPr/>
        </p:nvSpPr>
        <p:spPr>
          <a:xfrm>
            <a:off x="4371975" y="1171090"/>
            <a:ext cx="6934200" cy="1548752"/>
          </a:xfrm>
          <a:prstGeom prst="roundRect">
            <a:avLst/>
          </a:prstGeom>
          <a:solidFill>
            <a:schemeClr val="l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Рисунок 14" descr="Изображение выглядит как рис, еда&#10;&#10;Автоматически созданное описание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4224" y="3372195"/>
            <a:ext cx="1237332" cy="1237332"/>
          </a:xfrm>
          <a:prstGeom prst="rect">
            <a:avLst/>
          </a:prstGeom>
        </p:spPr>
      </p:pic>
      <p:sp>
        <p:nvSpPr>
          <p:cNvPr id="29" name="Прямоугольник: скругленные углы 28"/>
          <p:cNvSpPr/>
          <p:nvPr/>
        </p:nvSpPr>
        <p:spPr>
          <a:xfrm>
            <a:off x="4292381" y="118555"/>
            <a:ext cx="4394419" cy="870702"/>
          </a:xfrm>
          <a:prstGeom prst="roundRect">
            <a:avLst/>
          </a:prstGeom>
          <a:solidFill>
            <a:schemeClr val="bg1">
              <a:alpha val="73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3468" y="73596"/>
            <a:ext cx="885825" cy="902721"/>
          </a:xfrm>
          <a:prstGeom prst="rect">
            <a:avLst/>
          </a:prstGeom>
          <a:effectLst/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3621" y="78451"/>
            <a:ext cx="885825" cy="902721"/>
          </a:xfrm>
          <a:prstGeom prst="rect">
            <a:avLst/>
          </a:prstGeom>
          <a:effectLst/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3774" y="80925"/>
            <a:ext cx="885825" cy="902721"/>
          </a:xfrm>
          <a:prstGeom prst="rect">
            <a:avLst/>
          </a:prstGeom>
          <a:effectLst/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3927" y="83399"/>
            <a:ext cx="885825" cy="902721"/>
          </a:xfrm>
          <a:prstGeom prst="rect">
            <a:avLst/>
          </a:prstGeom>
          <a:effectLst/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3468" y="77688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3621" y="82543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3774" y="85017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3927" y="78451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2" name="Рисунок 11" descr="Изображение выглядит как свет, объектив&#10;&#10;Автоматически созданное описание со средним доверительным уровнем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4290" y="3516837"/>
            <a:ext cx="1018976" cy="1028602"/>
          </a:xfrm>
          <a:prstGeom prst="rect">
            <a:avLst/>
          </a:prstGeom>
        </p:spPr>
      </p:pic>
      <p:pic>
        <p:nvPicPr>
          <p:cNvPr id="35" name="Рисунок 34" descr="Изображение выглядит как растение, дерево&#10;&#10;Автоматически созданное описание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20692" y="3383086"/>
            <a:ext cx="1094863" cy="1038539"/>
          </a:xfrm>
          <a:prstGeom prst="rect">
            <a:avLst/>
          </a:prstGeom>
        </p:spPr>
      </p:pic>
      <p:pic>
        <p:nvPicPr>
          <p:cNvPr id="8" name="Рисунок 7" descr="Изображение выглядит как графическая вставка, лягушка, Мультфильм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621" y="3550771"/>
            <a:ext cx="837182" cy="96073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8075" y="5513526"/>
            <a:ext cx="1173047" cy="1184235"/>
          </a:xfrm>
          <a:prstGeom prst="rect">
            <a:avLst/>
          </a:prstGeom>
        </p:spPr>
      </p:pic>
      <p:pic>
        <p:nvPicPr>
          <p:cNvPr id="18" name="Рисунок 17" descr="Изображение выглядит как птица, курица, мультфильм, курообразные&#10;&#10;Автоматически созданное описание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9778" y="5524578"/>
            <a:ext cx="824309" cy="1022399"/>
          </a:xfrm>
          <a:prstGeom prst="rect">
            <a:avLst/>
          </a:prstGeom>
        </p:spPr>
      </p:pic>
      <p:pic>
        <p:nvPicPr>
          <p:cNvPr id="20" name="Рисунок 19" descr="Изображение выглядит как миска, посуда&#10;&#10;Автоматически созданное описание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88" y="5739918"/>
            <a:ext cx="1249952" cy="624976"/>
          </a:xfrm>
          <a:prstGeom prst="rect">
            <a:avLst/>
          </a:prstGeom>
        </p:spPr>
      </p:pic>
      <p:grpSp>
        <p:nvGrpSpPr>
          <p:cNvPr id="45" name="Группа 44"/>
          <p:cNvGrpSpPr/>
          <p:nvPr/>
        </p:nvGrpSpPr>
        <p:grpSpPr>
          <a:xfrm>
            <a:off x="3739740" y="1708606"/>
            <a:ext cx="465921" cy="465921"/>
            <a:chOff x="3739740" y="1708606"/>
            <a:chExt cx="465921" cy="465921"/>
          </a:xfrm>
        </p:grpSpPr>
        <p:sp>
          <p:nvSpPr>
            <p:cNvPr id="46" name="Прямоугольник 45"/>
            <p:cNvSpPr/>
            <p:nvPr/>
          </p:nvSpPr>
          <p:spPr>
            <a:xfrm>
              <a:off x="3739740" y="1708606"/>
              <a:ext cx="465921" cy="465921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Стрелка: вверх-вниз 46"/>
            <p:cNvSpPr/>
            <p:nvPr/>
          </p:nvSpPr>
          <p:spPr>
            <a:xfrm>
              <a:off x="3877450" y="1789166"/>
              <a:ext cx="190500" cy="304800"/>
            </a:xfrm>
            <a:prstGeom prst="upDownArrow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8" name="Группа 47"/>
          <p:cNvGrpSpPr/>
          <p:nvPr/>
        </p:nvGrpSpPr>
        <p:grpSpPr>
          <a:xfrm>
            <a:off x="3767267" y="4732945"/>
            <a:ext cx="465921" cy="465921"/>
            <a:chOff x="3739740" y="1708606"/>
            <a:chExt cx="465921" cy="465921"/>
          </a:xfrm>
        </p:grpSpPr>
        <p:sp>
          <p:nvSpPr>
            <p:cNvPr id="49" name="Прямоугольник 48"/>
            <p:cNvSpPr/>
            <p:nvPr/>
          </p:nvSpPr>
          <p:spPr>
            <a:xfrm>
              <a:off x="3739740" y="1708606"/>
              <a:ext cx="465921" cy="465921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Стрелка: вверх-вниз 49"/>
            <p:cNvSpPr/>
            <p:nvPr/>
          </p:nvSpPr>
          <p:spPr>
            <a:xfrm>
              <a:off x="3877450" y="1789166"/>
              <a:ext cx="190500" cy="304800"/>
            </a:xfrm>
            <a:prstGeom prst="upDownArrow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9" name="Рисунок 8" descr="Изображение выглядит как мультфильм, графическая вставка, смайлик, эмотикон&#10;&#10;Автоматически созданное описание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3222" y="3370402"/>
            <a:ext cx="1149965" cy="1149965"/>
          </a:xfrm>
          <a:prstGeom prst="rect">
            <a:avLst/>
          </a:prstGeom>
        </p:spPr>
      </p:pic>
      <p:grpSp>
        <p:nvGrpSpPr>
          <p:cNvPr id="21" name="Группа 20"/>
          <p:cNvGrpSpPr/>
          <p:nvPr/>
        </p:nvGrpSpPr>
        <p:grpSpPr>
          <a:xfrm>
            <a:off x="4557374" y="1174149"/>
            <a:ext cx="5291405" cy="1645142"/>
            <a:chOff x="4594318" y="1155677"/>
            <a:chExt cx="5291405" cy="1645142"/>
          </a:xfrm>
        </p:grpSpPr>
        <p:pic>
          <p:nvPicPr>
            <p:cNvPr id="34" name="Рисунок 33" descr="Изображение выглядит как графическая вставка, лягушка, Мультфильм, иллюстрация&#10;&#10;Автоматически созданное описание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94318" y="1381158"/>
              <a:ext cx="1040604" cy="1194179"/>
            </a:xfrm>
            <a:prstGeom prst="rect">
              <a:avLst/>
            </a:prstGeom>
          </p:spPr>
        </p:pic>
        <p:pic>
          <p:nvPicPr>
            <p:cNvPr id="41" name="Рисунок 40" descr="Изображение выглядит как свет, объектив&#10;&#10;Автоматически созданное описание со средним доверительным уровнем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5374" y="1306198"/>
              <a:ext cx="1266571" cy="1278536"/>
            </a:xfrm>
            <a:prstGeom prst="rect">
              <a:avLst/>
            </a:prstGeom>
          </p:spPr>
        </p:pic>
        <p:pic>
          <p:nvPicPr>
            <p:cNvPr id="44" name="Рисунок 43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56123" y="1155677"/>
              <a:ext cx="1629600" cy="1645142"/>
            </a:xfrm>
            <a:prstGeom prst="rect">
              <a:avLst/>
            </a:prstGeom>
          </p:spPr>
        </p:pic>
      </p:grpSp>
      <p:pic>
        <p:nvPicPr>
          <p:cNvPr id="52" name="Рисунок 51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2038" y="91367"/>
            <a:ext cx="885825" cy="902721"/>
          </a:xfrm>
          <a:prstGeom prst="rect">
            <a:avLst/>
          </a:prstGeom>
          <a:effectLst/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2037" y="94575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5" name="Рисунок 4" descr="Изображение выглядит как беспозвоночный, ракообразное, лобстер, моллюски и ракообразные&#10;&#10;Автоматически созданное описание">
            <a:extLst>
              <a:ext uri="{FF2B5EF4-FFF2-40B4-BE49-F238E27FC236}">
                <a16:creationId xmlns:a16="http://schemas.microsoft.com/office/drawing/2014/main" id="{BF2157F5-237E-F2D2-884F-ED8465F60CA3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8779" y="1340305"/>
            <a:ext cx="1278536" cy="1278536"/>
          </a:xfrm>
          <a:prstGeom prst="rect">
            <a:avLst/>
          </a:prstGeom>
        </p:spPr>
      </p:pic>
      <p:pic>
        <p:nvPicPr>
          <p:cNvPr id="19" name="Рисунок 18" descr="Изображение выглядит как еда, десерт, молочные продукты, мороженое&#10;&#10;Автоматически созданное описание">
            <a:extLst>
              <a:ext uri="{FF2B5EF4-FFF2-40B4-BE49-F238E27FC236}">
                <a16:creationId xmlns:a16="http://schemas.microsoft.com/office/drawing/2014/main" id="{153029D7-4BC6-9C31-0458-9FDCFEDC3245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9807" y="1234562"/>
            <a:ext cx="1458751" cy="1458751"/>
          </a:xfrm>
          <a:prstGeom prst="rect">
            <a:avLst/>
          </a:prstGeom>
        </p:spPr>
      </p:pic>
      <p:pic>
        <p:nvPicPr>
          <p:cNvPr id="22" name="Рисунок 21" descr="Изображение выглядит как еда, десерт, молочные продукты, мороженое&#10;&#10;Автоматически созданное описание">
            <a:extLst>
              <a:ext uri="{FF2B5EF4-FFF2-40B4-BE49-F238E27FC236}">
                <a16:creationId xmlns:a16="http://schemas.microsoft.com/office/drawing/2014/main" id="{3C19598A-9EF3-C192-5F59-3BCAC045FDF9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2841" y="5480942"/>
            <a:ext cx="1109670" cy="1109670"/>
          </a:xfrm>
          <a:prstGeom prst="rect">
            <a:avLst/>
          </a:prstGeom>
        </p:spPr>
      </p:pic>
      <p:pic>
        <p:nvPicPr>
          <p:cNvPr id="23" name="Рисунок 22" descr="Изображение выглядит как беспозвоночный, ракообразное, лобстер, моллюски и ракообразные&#10;&#10;Автоматически созданное описание">
            <a:extLst>
              <a:ext uri="{FF2B5EF4-FFF2-40B4-BE49-F238E27FC236}">
                <a16:creationId xmlns:a16="http://schemas.microsoft.com/office/drawing/2014/main" id="{12C495F8-24CB-CB7F-4737-400FA2EC15BA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4651" y="5342871"/>
            <a:ext cx="1278536" cy="1278536"/>
          </a:xfrm>
          <a:prstGeom prst="rect">
            <a:avLst/>
          </a:prstGeom>
        </p:spPr>
      </p:pic>
      <p:sp>
        <p:nvSpPr>
          <p:cNvPr id="42" name="Прямоугольник: скругленные углы 41"/>
          <p:cNvSpPr/>
          <p:nvPr/>
        </p:nvSpPr>
        <p:spPr>
          <a:xfrm>
            <a:off x="4396411" y="3207674"/>
            <a:ext cx="6934200" cy="3571875"/>
          </a:xfrm>
          <a:prstGeom prst="roundRect">
            <a:avLst/>
          </a:prstGeom>
          <a:solidFill>
            <a:schemeClr val="lt1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Прямоугольник: скругленные углы 42"/>
          <p:cNvSpPr/>
          <p:nvPr/>
        </p:nvSpPr>
        <p:spPr>
          <a:xfrm>
            <a:off x="4373013" y="1179129"/>
            <a:ext cx="6934200" cy="1548752"/>
          </a:xfrm>
          <a:prstGeom prst="roundRect">
            <a:avLst/>
          </a:prstGeom>
          <a:solidFill>
            <a:schemeClr val="lt1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3" name="Picture 122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97485" y="2315845"/>
            <a:ext cx="3419475" cy="17049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"/>
                            </p:stCondLst>
                            <p:childTnLst>
                              <p:par>
                                <p:cTn id="1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00"/>
                            </p:stCondLst>
                            <p:childTnLst>
                              <p:par>
                                <p:cTn id="1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42" grpId="0" animBg="1"/>
      <p:bldP spid="42" grpId="1" animBg="1"/>
      <p:bldP spid="43" grpId="0" animBg="1"/>
      <p:bldP spid="43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9</cp:revision>
  <dcterms:created xsi:type="dcterms:W3CDTF">2024-04-25T10:09:00Z</dcterms:created>
  <dcterms:modified xsi:type="dcterms:W3CDTF">2024-11-13T09:14:41Z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0B751069F56648FEA6713BD064A34B8F_12</vt:lpwstr>
  </property>
  <property fmtid="{D5CDD505-2E9C-101B-9397-08002B2CF9AE}" pid="3" name="KSOProductBuildVer">
    <vt:lpwstr>1033-12.2.0.17119</vt:lpwstr>
  </property>
</Properties>
</file>