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881971" y="1940920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СЛАДКАЯ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636937" y="1614978"/>
            <a:ext cx="2679737" cy="2932172"/>
            <a:chOff x="5874704" y="3051961"/>
            <a:chExt cx="2679737" cy="293217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51961"/>
              <a:ext cx="2679737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ЯРКАЯ ЗВЕЗДА 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AEB01FB-9B00-4DF0-A9D3-4DF009F0D80C}"/>
              </a:ext>
            </a:extLst>
          </p:cNvPr>
          <p:cNvGrpSpPr/>
          <p:nvPr/>
        </p:nvGrpSpPr>
        <p:grpSpPr>
          <a:xfrm>
            <a:off x="6508955" y="1587374"/>
            <a:ext cx="2679737" cy="2917687"/>
            <a:chOff x="5874704" y="3066446"/>
            <a:chExt cx="2679737" cy="2917687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CC1ED199-9169-4FF0-9786-FF0292A1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66446"/>
              <a:ext cx="2679737" cy="267973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F5D873D-1FD2-48DB-8E78-30BFF74B19E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ТУФЛИ НОШУ</a:t>
              </a:r>
              <a:endParaRPr lang="ru-RU" sz="24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83137" y="-298561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2932986" y="1222034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17513" y="137215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788685" y="1582334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ПОЙДУ</a:t>
              </a:r>
              <a:endParaRPr lang="ru-RU" sz="2400" b="1" dirty="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27259" y="105047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866236" y="1295466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212704" y="-306018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19867" y="194649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ПРИГОТОВИЛА САЛАТ</a:t>
              </a:r>
              <a:endParaRPr lang="ru-RU" sz="24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77158" y="107871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2916382" y="1246378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4174281" y="-243498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669344" y="1867835"/>
            <a:ext cx="3571367" cy="2460513"/>
            <a:chOff x="4975797" y="3582542"/>
            <a:chExt cx="3571367" cy="246051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4975797" y="5581390"/>
              <a:ext cx="3571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М</a:t>
              </a:r>
              <a:r>
                <a:rPr lang="ru-RU" sz="2400" b="1" dirty="0"/>
                <a:t>Ы КУПИЛИ ВИНОГРАД</a:t>
              </a: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F00EAD8-6648-45D8-930A-0FD71F17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2" y="5998029"/>
            <a:ext cx="874760" cy="75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17BB28F6-9DCC-41F6-AA8B-458FE82E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417" y="-64921"/>
            <a:ext cx="4248313" cy="503354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6764" y="3768747"/>
            <a:ext cx="2857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2024-12-06T13:14:42Z</dcterms:created>
  <dcterms:modified xsi:type="dcterms:W3CDTF">2024-12-07T23:01:16Z</dcterms:modified>
</cp:coreProperties>
</file>