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4661F-713C-43A6-AE64-761CA50FD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B71E8DD-9F0E-4589-8ED3-EA43480F9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DA8C900-05B2-464C-AC43-85FF8D62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81AD12-7100-415F-A7D2-9D669984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A86396-8E66-4654-A954-D50AABBA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6366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F2DE0-28A6-4E5F-A697-8B78C8DD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7D8D64-A644-4204-B760-E4EF6E1A7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CD9AA7-40A8-446E-8071-90BE2EEB4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DFD05-B432-4221-982B-798BD3BF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BB71D2C-BB59-4680-912E-867D435D6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115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91AE5A2-DF46-41C0-BBC7-8EA4C399C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5F6BDAD-49E2-4AC9-92D3-F7771EBD4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5B19BE9-C96B-4A29-AFFA-5DC720CF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D69578-8C11-47B5-9C29-C7A1313C2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7EB64F-554A-4FB7-A4D5-ED8B0F2A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013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67F5B-7EF7-413B-A3E5-34BFC12E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CDDDE7-F69A-4F59-A143-5B70D0083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DFD702-9059-43E7-BA46-88CB5A9D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58E85A-FE50-4835-9A83-F01AAA7E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16027-BE92-4459-8F81-6626BF3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026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77ECE-41B2-459A-82F0-23AF7E982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09D78F-2A30-41A4-93BB-386630F6D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661D00-4856-4324-808F-FC0F5E206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22A385C-F1EE-408C-B8CE-09FF85E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1A1931-E358-42E9-B27A-3D0C9E14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551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CE10C-0539-4FDA-81A4-1E58195A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D9B273-A98D-40DB-AB65-8B1309465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3D9F3E7-223C-4F35-A5D6-93A71F58C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985CAD-46C9-48BE-A75B-8F4DD6C1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B113CA7-D205-4F98-B103-E34A9C9F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B59F9BC-B85C-4E38-A0B3-97B4EEDC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190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62227-1303-4CE9-A281-C6FC5736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697C26-8A69-4256-AEB7-516C2A77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D4FBDA2-F634-43EA-861D-13979717B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0B09A26-8E5E-4FEE-B0CA-0D73A69D4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AA94A01-46B9-47D4-BA66-ED69D0275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FD61574-A77B-48DB-A483-750CE55A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92FFF0-7C59-461D-BB9B-511B62F7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EEB8702-CB97-49C5-9E53-C012AC21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175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C1257-B521-42BC-A4F0-00D8DF1EB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D4540AC-2ACC-4C1C-9916-15742A789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386846C-B973-4A89-A3EA-FBAECD7C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598B5E4-5DB2-4BF6-844A-2203809C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427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18054E-70CC-4AA3-AB2C-0FCAD77E0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64B6C32-A5A9-4E64-8CA8-1C1A02F1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2ADCA13-60AC-431D-A507-5342F8A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706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8AE57-5654-4944-8A02-6EA82E0A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50DF58-8519-4E8B-AD3E-0F736B520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17256D4-71FD-4707-BA5F-D943E03E0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D67E2B-0923-4DDB-9178-DE102E33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8E393DA-28B3-47F4-BAC3-E0D0035E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51C690-2817-45F0-9570-BF0E3F26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064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E7983-0D27-47AF-AFCD-78CDEC2C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B92CC52-0CFD-4E3A-B5A2-3FAD44C91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0BBC0D-326B-4649-BDE3-8F839BB46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C5B12D8-515C-4EB1-A707-E8E1A28A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72A0278-3045-4836-9BEA-9089BF39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69DA5A-2B22-4B72-B167-E0A89E40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136211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A7D41FB-114B-4F68-9C3A-6B6C8AA7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C07B877-F4D4-474B-AF70-8A898D60F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B5272C-27A8-4731-9FFF-AB9777E9A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2643A1-7A97-4FE0-B71C-4015543A4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79492B-1D20-40E4-9F8A-325FE2851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550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CC8569-33F5-4172-97F3-965DD714D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CD61E6D1-3485-49A9-9691-53F7C61C4544}"/>
              </a:ext>
            </a:extLst>
          </p:cNvPr>
          <p:cNvSpPr/>
          <p:nvPr/>
        </p:nvSpPr>
        <p:spPr>
          <a:xfrm>
            <a:off x="522514" y="139850"/>
            <a:ext cx="8406333" cy="6342594"/>
          </a:xfrm>
          <a:prstGeom prst="round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  <a:effectLst>
            <a:glow>
              <a:schemeClr val="accent1">
                <a:alpha val="40000"/>
              </a:schemeClr>
            </a:glow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56617305-C542-40A5-AD8C-60244A00114F}"/>
              </a:ext>
            </a:extLst>
          </p:cNvPr>
          <p:cNvGrpSpPr/>
          <p:nvPr/>
        </p:nvGrpSpPr>
        <p:grpSpPr>
          <a:xfrm>
            <a:off x="1362186" y="710584"/>
            <a:ext cx="1738921" cy="1550601"/>
            <a:chOff x="0" y="0"/>
            <a:chExt cx="812800" cy="812800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37CA126-C213-4AC1-A346-6B6CE6BF13E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41D6C702-34D9-489C-905A-52D550C5D16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0" name="Group 2">
            <a:extLst>
              <a:ext uri="{FF2B5EF4-FFF2-40B4-BE49-F238E27FC236}">
                <a16:creationId xmlns:a16="http://schemas.microsoft.com/office/drawing/2014/main" id="{901ACF61-57AB-4CCA-9CCD-F65F55D032F7}"/>
              </a:ext>
            </a:extLst>
          </p:cNvPr>
          <p:cNvGrpSpPr/>
          <p:nvPr/>
        </p:nvGrpSpPr>
        <p:grpSpPr>
          <a:xfrm>
            <a:off x="3736973" y="718223"/>
            <a:ext cx="1738921" cy="1550601"/>
            <a:chOff x="0" y="0"/>
            <a:chExt cx="812800" cy="812800"/>
          </a:xfrm>
        </p:grpSpPr>
        <p:sp>
          <p:nvSpPr>
            <p:cNvPr id="71" name="Freeform 3">
              <a:extLst>
                <a:ext uri="{FF2B5EF4-FFF2-40B4-BE49-F238E27FC236}">
                  <a16:creationId xmlns:a16="http://schemas.microsoft.com/office/drawing/2014/main" id="{BF56C4BD-A9BC-4C50-BC16-72D1306E268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72" name="TextBox 4">
              <a:extLst>
                <a:ext uri="{FF2B5EF4-FFF2-40B4-BE49-F238E27FC236}">
                  <a16:creationId xmlns:a16="http://schemas.microsoft.com/office/drawing/2014/main" id="{2C09F542-C1F2-4A4A-89F5-29595D8ACAF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3" name="Group 2">
            <a:extLst>
              <a:ext uri="{FF2B5EF4-FFF2-40B4-BE49-F238E27FC236}">
                <a16:creationId xmlns:a16="http://schemas.microsoft.com/office/drawing/2014/main" id="{F8134D98-2E07-4E34-8A8B-B2AD30F50199}"/>
              </a:ext>
            </a:extLst>
          </p:cNvPr>
          <p:cNvGrpSpPr/>
          <p:nvPr/>
        </p:nvGrpSpPr>
        <p:grpSpPr>
          <a:xfrm>
            <a:off x="6038248" y="710994"/>
            <a:ext cx="1738921" cy="1550601"/>
            <a:chOff x="0" y="0"/>
            <a:chExt cx="812800" cy="812800"/>
          </a:xfrm>
        </p:grpSpPr>
        <p:sp>
          <p:nvSpPr>
            <p:cNvPr id="74" name="Freeform 3">
              <a:extLst>
                <a:ext uri="{FF2B5EF4-FFF2-40B4-BE49-F238E27FC236}">
                  <a16:creationId xmlns:a16="http://schemas.microsoft.com/office/drawing/2014/main" id="{61FBACEB-36C8-44B8-A9C0-C58A94AF460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75" name="TextBox 4">
              <a:extLst>
                <a:ext uri="{FF2B5EF4-FFF2-40B4-BE49-F238E27FC236}">
                  <a16:creationId xmlns:a16="http://schemas.microsoft.com/office/drawing/2014/main" id="{7E24C80E-5F76-4FC3-BFD4-499AF51D580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6" name="Group 2">
            <a:extLst>
              <a:ext uri="{FF2B5EF4-FFF2-40B4-BE49-F238E27FC236}">
                <a16:creationId xmlns:a16="http://schemas.microsoft.com/office/drawing/2014/main" id="{036AB57A-A64E-482E-A25F-D699F89A704D}"/>
              </a:ext>
            </a:extLst>
          </p:cNvPr>
          <p:cNvGrpSpPr/>
          <p:nvPr/>
        </p:nvGrpSpPr>
        <p:grpSpPr>
          <a:xfrm>
            <a:off x="1369761" y="2596514"/>
            <a:ext cx="1738921" cy="1550601"/>
            <a:chOff x="0" y="0"/>
            <a:chExt cx="812800" cy="812800"/>
          </a:xfrm>
        </p:grpSpPr>
        <p:sp>
          <p:nvSpPr>
            <p:cNvPr id="77" name="Freeform 3">
              <a:extLst>
                <a:ext uri="{FF2B5EF4-FFF2-40B4-BE49-F238E27FC236}">
                  <a16:creationId xmlns:a16="http://schemas.microsoft.com/office/drawing/2014/main" id="{773B01E0-E3CA-433B-B42F-68FD07E5CE6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78" name="TextBox 4">
              <a:extLst>
                <a:ext uri="{FF2B5EF4-FFF2-40B4-BE49-F238E27FC236}">
                  <a16:creationId xmlns:a16="http://schemas.microsoft.com/office/drawing/2014/main" id="{95FEC5C2-8FC2-4C52-977B-3CFEB4E8E1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9" name="Group 2">
            <a:extLst>
              <a:ext uri="{FF2B5EF4-FFF2-40B4-BE49-F238E27FC236}">
                <a16:creationId xmlns:a16="http://schemas.microsoft.com/office/drawing/2014/main" id="{8F2050F7-7EFE-4D07-84F5-9204D485ECD6}"/>
              </a:ext>
            </a:extLst>
          </p:cNvPr>
          <p:cNvGrpSpPr/>
          <p:nvPr/>
        </p:nvGrpSpPr>
        <p:grpSpPr>
          <a:xfrm>
            <a:off x="3721851" y="2639745"/>
            <a:ext cx="1738921" cy="1550601"/>
            <a:chOff x="0" y="0"/>
            <a:chExt cx="812800" cy="812800"/>
          </a:xfrm>
        </p:grpSpPr>
        <p:sp>
          <p:nvSpPr>
            <p:cNvPr id="80" name="Freeform 3">
              <a:extLst>
                <a:ext uri="{FF2B5EF4-FFF2-40B4-BE49-F238E27FC236}">
                  <a16:creationId xmlns:a16="http://schemas.microsoft.com/office/drawing/2014/main" id="{5F08BF25-15B4-4196-B694-D697E93F8DE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81" name="TextBox 4">
              <a:extLst>
                <a:ext uri="{FF2B5EF4-FFF2-40B4-BE49-F238E27FC236}">
                  <a16:creationId xmlns:a16="http://schemas.microsoft.com/office/drawing/2014/main" id="{99D02F5A-EA09-4CCE-BC01-BB9AF766AF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2" name="Group 2">
            <a:extLst>
              <a:ext uri="{FF2B5EF4-FFF2-40B4-BE49-F238E27FC236}">
                <a16:creationId xmlns:a16="http://schemas.microsoft.com/office/drawing/2014/main" id="{599CF02D-88FE-4F69-BFD2-1E1B290169EB}"/>
              </a:ext>
            </a:extLst>
          </p:cNvPr>
          <p:cNvGrpSpPr/>
          <p:nvPr/>
        </p:nvGrpSpPr>
        <p:grpSpPr>
          <a:xfrm>
            <a:off x="6077154" y="2627336"/>
            <a:ext cx="1738921" cy="1550601"/>
            <a:chOff x="0" y="0"/>
            <a:chExt cx="812800" cy="812800"/>
          </a:xfrm>
        </p:grpSpPr>
        <p:sp>
          <p:nvSpPr>
            <p:cNvPr id="83" name="Freeform 3">
              <a:extLst>
                <a:ext uri="{FF2B5EF4-FFF2-40B4-BE49-F238E27FC236}">
                  <a16:creationId xmlns:a16="http://schemas.microsoft.com/office/drawing/2014/main" id="{75115BCF-3DF1-4548-86CA-310595BC65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84" name="TextBox 4">
              <a:extLst>
                <a:ext uri="{FF2B5EF4-FFF2-40B4-BE49-F238E27FC236}">
                  <a16:creationId xmlns:a16="http://schemas.microsoft.com/office/drawing/2014/main" id="{85106221-A223-48BA-94C7-783D944FEF7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5" name="Group 2">
            <a:extLst>
              <a:ext uri="{FF2B5EF4-FFF2-40B4-BE49-F238E27FC236}">
                <a16:creationId xmlns:a16="http://schemas.microsoft.com/office/drawing/2014/main" id="{FADBBB7A-EC7E-44CA-B31B-804D02374D35}"/>
              </a:ext>
            </a:extLst>
          </p:cNvPr>
          <p:cNvGrpSpPr/>
          <p:nvPr/>
        </p:nvGrpSpPr>
        <p:grpSpPr>
          <a:xfrm>
            <a:off x="1369760" y="4409760"/>
            <a:ext cx="1738921" cy="1550601"/>
            <a:chOff x="0" y="0"/>
            <a:chExt cx="812800" cy="812800"/>
          </a:xfrm>
        </p:grpSpPr>
        <p:sp>
          <p:nvSpPr>
            <p:cNvPr id="86" name="Freeform 3">
              <a:extLst>
                <a:ext uri="{FF2B5EF4-FFF2-40B4-BE49-F238E27FC236}">
                  <a16:creationId xmlns:a16="http://schemas.microsoft.com/office/drawing/2014/main" id="{219510B3-E5F8-4793-B663-3F8FE570AA6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87" name="TextBox 4">
              <a:extLst>
                <a:ext uri="{FF2B5EF4-FFF2-40B4-BE49-F238E27FC236}">
                  <a16:creationId xmlns:a16="http://schemas.microsoft.com/office/drawing/2014/main" id="{6BC55533-B4F1-471F-8CE2-BEAA4A99B46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8" name="Group 2">
            <a:extLst>
              <a:ext uri="{FF2B5EF4-FFF2-40B4-BE49-F238E27FC236}">
                <a16:creationId xmlns:a16="http://schemas.microsoft.com/office/drawing/2014/main" id="{5E126824-71AF-4FAB-891B-FD3459B8A676}"/>
              </a:ext>
            </a:extLst>
          </p:cNvPr>
          <p:cNvGrpSpPr/>
          <p:nvPr/>
        </p:nvGrpSpPr>
        <p:grpSpPr>
          <a:xfrm>
            <a:off x="3761643" y="4485087"/>
            <a:ext cx="1738921" cy="1550601"/>
            <a:chOff x="0" y="0"/>
            <a:chExt cx="812800" cy="812800"/>
          </a:xfrm>
        </p:grpSpPr>
        <p:sp>
          <p:nvSpPr>
            <p:cNvPr id="89" name="Freeform 3">
              <a:extLst>
                <a:ext uri="{FF2B5EF4-FFF2-40B4-BE49-F238E27FC236}">
                  <a16:creationId xmlns:a16="http://schemas.microsoft.com/office/drawing/2014/main" id="{26E5E2C2-1B82-437F-B050-A7752A349AF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90" name="TextBox 4">
              <a:extLst>
                <a:ext uri="{FF2B5EF4-FFF2-40B4-BE49-F238E27FC236}">
                  <a16:creationId xmlns:a16="http://schemas.microsoft.com/office/drawing/2014/main" id="{2747B912-E70D-41BF-A2DD-7B0ACDD1451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1" name="Group 2">
            <a:extLst>
              <a:ext uri="{FF2B5EF4-FFF2-40B4-BE49-F238E27FC236}">
                <a16:creationId xmlns:a16="http://schemas.microsoft.com/office/drawing/2014/main" id="{739BFDAB-D9D0-41C7-AC5B-7A2A1DD02640}"/>
              </a:ext>
            </a:extLst>
          </p:cNvPr>
          <p:cNvGrpSpPr/>
          <p:nvPr/>
        </p:nvGrpSpPr>
        <p:grpSpPr>
          <a:xfrm>
            <a:off x="6013946" y="4470994"/>
            <a:ext cx="1738921" cy="1550601"/>
            <a:chOff x="0" y="0"/>
            <a:chExt cx="812800" cy="812800"/>
          </a:xfrm>
        </p:grpSpPr>
        <p:sp>
          <p:nvSpPr>
            <p:cNvPr id="92" name="Freeform 3">
              <a:extLst>
                <a:ext uri="{FF2B5EF4-FFF2-40B4-BE49-F238E27FC236}">
                  <a16:creationId xmlns:a16="http://schemas.microsoft.com/office/drawing/2014/main" id="{BE71D237-BE0D-47E1-9921-9CA329E7C32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93" name="TextBox 4">
              <a:extLst>
                <a:ext uri="{FF2B5EF4-FFF2-40B4-BE49-F238E27FC236}">
                  <a16:creationId xmlns:a16="http://schemas.microsoft.com/office/drawing/2014/main" id="{E89CAA93-F0EB-404D-9019-01F197B5D40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7736313-4BF3-4623-BFFA-335B9C835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8967" y="4705454"/>
            <a:ext cx="1375863" cy="110986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50AA359-C6A5-4A3D-885A-FA8569450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01" y="2695237"/>
            <a:ext cx="1414797" cy="141479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2D0EC36-8E37-498A-8787-9C015E6E1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9326" y="797496"/>
            <a:ext cx="1350778" cy="135077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9029071-843C-4E34-A84F-C4D4ABF57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r="527"/>
          <a:stretch/>
        </p:blipFill>
        <p:spPr>
          <a:xfrm>
            <a:off x="4021374" y="824901"/>
            <a:ext cx="1353573" cy="136660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D23F044-07ED-40DC-8635-6C1FFCECC2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38" y="4543733"/>
            <a:ext cx="1433307" cy="143330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AAA5A5F-88A0-4D99-ABE2-4B5168B34C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26337">
            <a:off x="6239723" y="2923640"/>
            <a:ext cx="1433307" cy="104454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13DE005-CF5A-45D7-A345-4F138545F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9461" y="698512"/>
            <a:ext cx="1386049" cy="138604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9273B0-0FC8-46B9-95A5-6E0573D059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4994" y="2533850"/>
            <a:ext cx="1612052" cy="161205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AE4CFAF-A620-4DB4-920C-0E66FFB9EE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5015" y="4562991"/>
            <a:ext cx="1366605" cy="1366605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002A1FD-EBA6-448E-BC67-3D95FC08C33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408" y="759725"/>
            <a:ext cx="1366605" cy="136660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AFCFC47-3F29-4C75-9E4A-2CD0F2459A7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r="527"/>
          <a:stretch/>
        </p:blipFill>
        <p:spPr>
          <a:xfrm>
            <a:off x="6070700" y="4623620"/>
            <a:ext cx="1353573" cy="136660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E0128FD-61DD-4D78-9620-37D23DC14DF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60485">
            <a:off x="3933156" y="980244"/>
            <a:ext cx="1316311" cy="95927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2E18A9D-F8A4-4B84-9800-8AED2EB6D1D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47" y="2739731"/>
            <a:ext cx="1433307" cy="143330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78A79BB-C3B3-4A5D-8C69-E02226D08C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07" y="4642081"/>
            <a:ext cx="1414797" cy="1414797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5C64020-132F-4F40-BF29-AC54A6C8CAC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437" y="2665510"/>
            <a:ext cx="1401567" cy="140156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46D7D96-1510-4BD3-8EAF-6AB393D3F65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2" t="20169" b="32174"/>
          <a:stretch/>
        </p:blipFill>
        <p:spPr>
          <a:xfrm>
            <a:off x="6277222" y="900890"/>
            <a:ext cx="1424525" cy="115895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BA704E7-8225-4F61-8372-4F014C76BDC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266" y="4223697"/>
            <a:ext cx="1884843" cy="188484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86D0EBB-570D-49B7-9CFD-F67B3225B5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3884" y="2711538"/>
            <a:ext cx="1407013" cy="1407013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202142F8-5598-416A-9797-EFE368DFEE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34" y="5958572"/>
            <a:ext cx="795560" cy="79556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9AD08AF7-DB17-4B8F-A976-E68E171C18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36" y="732391"/>
            <a:ext cx="2667000" cy="2667000"/>
          </a:xfrm>
          <a:prstGeom prst="rect">
            <a:avLst/>
          </a:prstGeom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82917" y="2760574"/>
            <a:ext cx="32385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1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2024-11-19T18:39:49Z</dcterms:created>
  <dcterms:modified xsi:type="dcterms:W3CDTF">2024-11-19T19:56:18Z</dcterms:modified>
</cp:coreProperties>
</file>