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63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25DFE2-43EA-40AE-8F85-7115C0C0F5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5DEFFE7-1AD6-43E7-83FC-397538B6F3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18CB18-8B72-4ED1-AAD5-456B9F647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76383-D4B1-4430-ADEB-3DFDE2212DB4}" type="datetimeFigureOut">
              <a:rPr lang="ru-UA" smtClean="0"/>
              <a:t>15.11.2024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24EA1AC-D70C-4F41-BFB3-87A041A66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5022246-32E3-4B47-B4C6-4FE2873CF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CDFFA-6FBB-4A4E-8791-8F4756CEDCA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10224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B3739B-993A-4FF9-B969-813F8CC1A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AC95745-F10A-4325-855E-4032C7F478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B289BC-B60B-4576-AF70-D5485C4E6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76383-D4B1-4430-ADEB-3DFDE2212DB4}" type="datetimeFigureOut">
              <a:rPr lang="ru-UA" smtClean="0"/>
              <a:t>15.11.2024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10038A-FC25-4524-9B48-B9C60D531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AD77815-3FFF-4306-8C60-542BC1E18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CDFFA-6FBB-4A4E-8791-8F4756CEDCA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27461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6EA0C37-0B3B-4777-BE7F-9A4FA051EF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4B34348-C793-4967-A5F7-F5A1FDDCB6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3901A81-8C2B-4971-8416-C9BDDFA8D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76383-D4B1-4430-ADEB-3DFDE2212DB4}" type="datetimeFigureOut">
              <a:rPr lang="ru-UA" smtClean="0"/>
              <a:t>15.11.2024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80266DA-9B80-4FEF-BDE0-56F45C551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C0FE0F5-4547-4962-A580-9D91A4DFE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CDFFA-6FBB-4A4E-8791-8F4756CEDCA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23320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2DB5CD-9F76-4F29-A4E4-04F38D1E6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3CD01B-EB59-4C48-8279-DDC79863BF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D884BA-84E5-4D06-B746-0B2243838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76383-D4B1-4430-ADEB-3DFDE2212DB4}" type="datetimeFigureOut">
              <a:rPr lang="ru-UA" smtClean="0"/>
              <a:t>15.11.2024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64D489-FD9A-4F43-895C-B8AE094C6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C6E1951-9D48-4BF5-8CA2-B371B40C6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CDFFA-6FBB-4A4E-8791-8F4756CEDCA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3048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9B2080-A1E5-497E-9FF8-F0CAE6548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60BFFE9-A853-4DBD-AD43-A45655DC50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E91A63-6AB3-4B09-A0EE-7FAEFC285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76383-D4B1-4430-ADEB-3DFDE2212DB4}" type="datetimeFigureOut">
              <a:rPr lang="ru-UA" smtClean="0"/>
              <a:t>15.11.2024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3930AE-737F-4E68-9C2C-E786EF869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F9425EB-69AC-4391-BA2F-1F0BB6956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CDFFA-6FBB-4A4E-8791-8F4756CEDCA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83378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97A7F2-5672-4D23-A263-EB10BD7A3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3455D9A-31A7-47C6-A488-58BA2F4730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A9A7B13-68BB-4BD6-896D-84DE123128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1082BC5-27A7-40CB-825A-5FEBF5539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76383-D4B1-4430-ADEB-3DFDE2212DB4}" type="datetimeFigureOut">
              <a:rPr lang="ru-UA" smtClean="0"/>
              <a:t>15.11.2024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570394D-E5AE-4A40-A724-BCC9EBFCA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7D11BE4-132F-41BD-BA74-C3AD9E36A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CDFFA-6FBB-4A4E-8791-8F4756CEDCA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5156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717FBC-50ED-4838-8F4D-4B5EECFAB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37CB7E3-5840-42FA-A9FA-0C1C958DC5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B8ABD8A-C2DE-41DD-A9D3-B9899F53A5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7C2C5FF-5D50-4356-858C-65BB716579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4846149-0B08-4109-A34D-7364CF7539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CC4AABD-18E9-414F-A2F4-AEA208897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76383-D4B1-4430-ADEB-3DFDE2212DB4}" type="datetimeFigureOut">
              <a:rPr lang="ru-UA" smtClean="0"/>
              <a:t>15.11.2024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6F1410B-58E8-4022-9E41-954106ADA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DDC1DF8-D186-4B4B-9D80-9512D5BD1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CDFFA-6FBB-4A4E-8791-8F4756CEDCA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7807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23A0B5-4844-4328-A807-90A34CDDC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9874598-03A8-4C07-BCB7-070750B9C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76383-D4B1-4430-ADEB-3DFDE2212DB4}" type="datetimeFigureOut">
              <a:rPr lang="ru-UA" smtClean="0"/>
              <a:t>15.11.2024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0B349A2-DA42-4A9A-A50F-21F16F39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B271339-649C-4613-95D1-4D0C2183B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CDFFA-6FBB-4A4E-8791-8F4756CEDCA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48296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A35307C-A1AF-44AD-A2DA-9C559201C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76383-D4B1-4430-ADEB-3DFDE2212DB4}" type="datetimeFigureOut">
              <a:rPr lang="ru-UA" smtClean="0"/>
              <a:t>15.11.2024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D9537C5-975C-4958-B9BA-E0188737D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AB5E284-671F-4872-AABC-57CC238F2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CDFFA-6FBB-4A4E-8791-8F4756CEDCA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4017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9A960F-52B7-407E-A458-D83F7E846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E19F6EF-1F3C-4C1A-B7A9-AEBB5B66E6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B5BAD8A-1060-4334-811F-E52A7D367D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BFEA0FE-09F0-4C35-A1D8-7B1187699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76383-D4B1-4430-ADEB-3DFDE2212DB4}" type="datetimeFigureOut">
              <a:rPr lang="ru-UA" smtClean="0"/>
              <a:t>15.11.2024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529DD36-4F30-42AD-AEEE-515E16EC9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D71B605-D084-46B2-A65B-91B3767C3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CDFFA-6FBB-4A4E-8791-8F4756CEDCA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11222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98BF72-F55F-4D56-A659-53BA1618A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143287A-C7D6-4FE5-A353-2CC8F51625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396E78F-F2FC-4A13-B9D5-9C1B865338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BD8ED78-3DEB-4C41-8D4B-566EE3306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76383-D4B1-4430-ADEB-3DFDE2212DB4}" type="datetimeFigureOut">
              <a:rPr lang="ru-UA" smtClean="0"/>
              <a:t>15.11.2024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6793679-0B78-452C-B19D-E0C58F690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E098A28-76FD-4B7F-922D-0A2586C21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CDFFA-6FBB-4A4E-8791-8F4756CEDCA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6291748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DC4124-EF8E-4F91-88EF-F01268A6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6E18CFF-AA35-4019-94F0-07770EB7BA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5821CC-C4B8-4AD9-B4C1-FB9940EA45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976383-D4B1-4430-ADEB-3DFDE2212DB4}" type="datetimeFigureOut">
              <a:rPr lang="ru-UA" smtClean="0"/>
              <a:t>15.11.2024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55DE29-EF0D-44CB-822B-48E880F53B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C11B4EF-8BE6-44D5-BE3D-7A5302445A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FCDFFA-6FBB-4A4E-8791-8F4756CEDCA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81953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microsoft.com/office/2007/relationships/hdphoto" Target="../media/hdphoto1.wdp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2274448-E789-4819-AABB-C70DCCAE15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7999"/>
          </a:xfrm>
          <a:prstGeom prst="rect">
            <a:avLst/>
          </a:prstGeom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3580B0F7-F921-4226-A1F1-444561088168}"/>
              </a:ext>
            </a:extLst>
          </p:cNvPr>
          <p:cNvSpPr/>
          <p:nvPr/>
        </p:nvSpPr>
        <p:spPr>
          <a:xfrm>
            <a:off x="4830185" y="642770"/>
            <a:ext cx="6702014" cy="5542877"/>
          </a:xfrm>
          <a:prstGeom prst="roundRect">
            <a:avLst/>
          </a:prstGeom>
          <a:solidFill>
            <a:schemeClr val="bg1">
              <a:alpha val="77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F108F69-1376-441B-9D53-7D3C61179C5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70" b="6537"/>
          <a:stretch/>
        </p:blipFill>
        <p:spPr>
          <a:xfrm>
            <a:off x="4830185" y="880035"/>
            <a:ext cx="6702013" cy="5246446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  <a:softEdge rad="0"/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67C1D65-85E7-4969-ACA8-20C8D5E836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1191" y="2186491"/>
            <a:ext cx="3273350" cy="402873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E36E3BF-5681-46E3-8C05-4C33CC00F3E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7436"/>
          <a:stretch/>
        </p:blipFill>
        <p:spPr>
          <a:xfrm flipH="1">
            <a:off x="6095999" y="4110965"/>
            <a:ext cx="2465726" cy="2013041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E9A0EC08-58DF-46E8-BB6B-D65BA94BE2D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4001" y="3734049"/>
            <a:ext cx="1739462" cy="173946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3E0E7291-FFDA-4C8A-BAE5-9A37CE44B22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65157" y="3644743"/>
            <a:ext cx="1739462" cy="1733380"/>
          </a:xfrm>
          <a:prstGeom prst="rect">
            <a:avLst/>
          </a:prstGeom>
        </p:spPr>
      </p:pic>
      <p:pic>
        <p:nvPicPr>
          <p:cNvPr id="42" name="подарок Рисунок 21">
            <a:extLst>
              <a:ext uri="{FF2B5EF4-FFF2-40B4-BE49-F238E27FC236}">
                <a16:creationId xmlns:a16="http://schemas.microsoft.com/office/drawing/2014/main" id="{118495CC-E372-44EA-B8B2-EB480DE9B28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68843" y="-1"/>
            <a:ext cx="893403" cy="966381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939BC355-6D22-48CC-AAF9-00A72695CF6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351" y="493786"/>
            <a:ext cx="3070486" cy="3070486"/>
          </a:xfrm>
          <a:prstGeom prst="rect">
            <a:avLst/>
          </a:prstGeom>
        </p:spPr>
      </p:pic>
      <p:pic>
        <p:nvPicPr>
          <p:cNvPr id="9" name="Рисунок 8" descr="Изображение выглядит как птица, клюв, живая природа&#10;&#10;Автоматически созданное описание">
            <a:extLst>
              <a:ext uri="{FF2B5EF4-FFF2-40B4-BE49-F238E27FC236}">
                <a16:creationId xmlns:a16="http://schemas.microsoft.com/office/drawing/2014/main" id="{12BF109E-BCD2-BB13-C9AE-4B36943D849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157" y="3568308"/>
            <a:ext cx="2340786" cy="2340786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9097608F-8643-40EE-BEEE-F4CCD3A8013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078432">
            <a:off x="6600105" y="3560070"/>
            <a:ext cx="1739462" cy="1739462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8D2BE0AE-5DF6-49D2-A57A-295C12DEE35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51784" y="3791897"/>
            <a:ext cx="1739462" cy="173338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BFBDBB4-398E-4E2A-9C77-A23AB59833D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71563" y="3627471"/>
            <a:ext cx="1739462" cy="1739462"/>
          </a:xfrm>
          <a:prstGeom prst="rect">
            <a:avLst/>
          </a:prstGeom>
        </p:spPr>
      </p:pic>
      <p:pic>
        <p:nvPicPr>
          <p:cNvPr id="4" name="Рисунок 3" descr="Изображение выглядит как десерт, Сладость, мороженое, еда&#10;&#10;Автоматически созданное описание">
            <a:extLst>
              <a:ext uri="{FF2B5EF4-FFF2-40B4-BE49-F238E27FC236}">
                <a16:creationId xmlns:a16="http://schemas.microsoft.com/office/drawing/2014/main" id="{40B3FEF5-D1F7-AF33-E26E-9966AB6D0C2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4603" y="3670850"/>
            <a:ext cx="1869899" cy="1603292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D1A0329A-0210-4EB8-A46F-B671D2D19DE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47937">
            <a:off x="6480062" y="3689681"/>
            <a:ext cx="1684397" cy="1684397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6BBA08D2-45F3-469F-9AD4-97854DFFCA7A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25424" b="98588" l="3631" r="93017">
                        <a14:foregroundMark x1="72905" y1="57910" x2="93017" y2="66667"/>
                        <a14:foregroundMark x1="69832" y1="59605" x2="67318" y2="75706"/>
                        <a14:foregroundMark x1="67039" y1="73729" x2="73743" y2="82768"/>
                        <a14:foregroundMark x1="72067" y1="79379" x2="50000" y2="98870"/>
                        <a14:foregroundMark x1="49162" y1="90678" x2="18994" y2="90395"/>
                        <a14:foregroundMark x1="16480" y1="82203" x2="33799" y2="88136"/>
                        <a14:foregroundMark x1="27654" y1="82768" x2="18994" y2="69209"/>
                        <a14:foregroundMark x1="27654" y1="70056" x2="24860" y2="55650"/>
                        <a14:foregroundMark x1="27374" y1="57345" x2="30447" y2="59322"/>
                        <a14:foregroundMark x1="28771" y1="53955" x2="13966" y2="52825"/>
                        <a14:foregroundMark x1="18156" y1="53390" x2="6704" y2="55085"/>
                        <a14:foregroundMark x1="82397" y1="29942" x2="82337" y2="29729"/>
                        <a14:foregroundMark x1="85475" y1="40960" x2="85338" y2="40469"/>
                        <a14:foregroundMark x1="87714" y1="31004" x2="87709" y2="30791"/>
                        <a14:foregroundMark x1="87989" y1="42655" x2="87744" y2="32280"/>
                        <a14:foregroundMark x1="88547" y1="35876" x2="87989" y2="40960"/>
                        <a14:foregroundMark x1="5307" y1="44915" x2="3631" y2="42090"/>
                        <a14:foregroundMark x1="9218" y1="48870" x2="9218" y2="46610"/>
                        <a14:foregroundMark x1="81285" y1="40395" x2="78212" y2="46045"/>
                        <a14:foregroundMark x1="13966" y1="46045" x2="10056" y2="43503"/>
                        <a14:backgroundMark x1="60056" y1="46328" x2="73569" y2="42649"/>
                        <a14:backgroundMark x1="73279" y1="43182" x2="70950" y2="43503"/>
                        <a14:backgroundMark x1="68715" y1="43503" x2="72346" y2="43785"/>
                        <a14:backgroundMark x1="70112" y1="46328" x2="61732" y2="47175"/>
                        <a14:backgroundMark x1="60894" y1="46893" x2="49162" y2="44915"/>
                        <a14:backgroundMark x1="56425" y1="46610" x2="45531" y2="45198"/>
                        <a14:backgroundMark x1="41620" y1="45763" x2="29609" y2="42373"/>
                        <a14:backgroundMark x1="31006" y1="45480" x2="20950" y2="39266"/>
                        <a14:backgroundMark x1="23464" y1="44068" x2="13687" y2="37571"/>
                        <a14:backgroundMark x1="55587" y1="39266" x2="49721" y2="32486"/>
                        <a14:backgroundMark x1="93932" y1="38983" x2="97486" y2="38983"/>
                        <a14:backgroundMark x1="58380" y1="38983" x2="74624" y2="38983"/>
                        <a14:backgroundMark x1="81844" y1="31638" x2="79678" y2="39579"/>
                        <a14:backgroundMark x1="79888" y1="38983" x2="79657" y2="39568"/>
                        <a14:backgroundMark x1="81564" y1="29944" x2="81285" y2="29096"/>
                        <a14:backgroundMark x1="78771" y1="29379" x2="78492" y2="28814"/>
                        <a14:backgroundMark x1="13966" y1="40395" x2="10894" y2="38418"/>
                        <a14:backgroundMark x1="82961" y1="31921" x2="84078" y2="29096"/>
                        <a14:backgroundMark x1="82682" y1="31638" x2="83799" y2="27684"/>
                        <a14:backgroundMark x1="81006" y1="28814" x2="82402" y2="29661"/>
                        <a14:backgroundMark x1="82402" y1="29944" x2="81844" y2="32768"/>
                        <a14:backgroundMark x1="62291" y1="49153" x2="64246" y2="48870"/>
                      </a14:backgroundRemoval>
                    </a14:imgEffect>
                  </a14:imgLayer>
                </a14:imgProps>
              </a:ext>
            </a:extLst>
          </a:blip>
          <a:srcRect t="17436"/>
          <a:stretch/>
        </p:blipFill>
        <p:spPr>
          <a:xfrm flipH="1">
            <a:off x="6095997" y="4110965"/>
            <a:ext cx="2465726" cy="2013041"/>
          </a:xfrm>
          <a:prstGeom prst="rect">
            <a:avLst/>
          </a:prstGeom>
        </p:spPr>
      </p:pic>
      <p:pic>
        <p:nvPicPr>
          <p:cNvPr id="118" name="Picture 117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6405" y="2029029"/>
            <a:ext cx="4181475" cy="431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496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6</cp:revision>
  <dcterms:created xsi:type="dcterms:W3CDTF">2024-08-14T20:04:12Z</dcterms:created>
  <dcterms:modified xsi:type="dcterms:W3CDTF">2024-11-15T09:17:13Z</dcterms:modified>
</cp:coreProperties>
</file>