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1" autoAdjust="0"/>
  </p:normalViewPr>
  <p:slideViewPr>
    <p:cSldViewPr snapToGrid="0">
      <p:cViewPr varScale="1">
        <p:scale>
          <a:sx n="63" d="100"/>
          <a:sy n="63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" y="0"/>
            <a:ext cx="12185341" cy="6916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360" y="72189"/>
            <a:ext cx="646981" cy="601579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5984313"/>
            <a:ext cx="827481" cy="83776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297364" y="1656344"/>
            <a:ext cx="6803564" cy="36486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1062" y="2196677"/>
            <a:ext cx="2511173" cy="251117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64838" y="1506052"/>
            <a:ext cx="2446462" cy="4007822"/>
            <a:chOff x="4660885" y="1530188"/>
            <a:chExt cx="2446462" cy="400782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4660885" y="1530188"/>
              <a:ext cx="2446462" cy="4007822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5150257" y="2398389"/>
              <a:ext cx="1485543" cy="2891394"/>
              <a:chOff x="5150257" y="2398389"/>
              <a:chExt cx="1485543" cy="2891394"/>
            </a:xfrm>
          </p:grpSpPr>
          <p:pic>
            <p:nvPicPr>
              <p:cNvPr id="18" name="трубка телефона 1 Рисунок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4" t="5778" r="7112" b="14667"/>
              <a:stretch/>
            </p:blipFill>
            <p:spPr>
              <a:xfrm rot="18902862">
                <a:off x="5495690" y="4558310"/>
                <a:ext cx="768251" cy="731473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0257" y="2398389"/>
                <a:ext cx="1485543" cy="1485543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157631" y="3976007"/>
                <a:ext cx="137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    Бизон</a:t>
                </a:r>
                <a:endParaRPr lang="ru-RU" sz="2400" b="1" dirty="0"/>
              </a:p>
            </p:txBody>
          </p:sp>
        </p:grp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13" y="2871165"/>
            <a:ext cx="1861685" cy="112829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77" y="2402914"/>
            <a:ext cx="2514682" cy="251468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551730" y="1531728"/>
            <a:ext cx="2446462" cy="4007822"/>
            <a:chOff x="7264776" y="2061876"/>
            <a:chExt cx="2446462" cy="4007822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7264776" y="2061876"/>
              <a:ext cx="2446462" cy="4007822"/>
            </a:xfrm>
            <a:prstGeom prst="rect">
              <a:avLst/>
            </a:prstGeom>
          </p:spPr>
        </p:pic>
        <p:pic>
          <p:nvPicPr>
            <p:cNvPr id="65" name="трубка 2 Рисунок 6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8217032" y="4970150"/>
              <a:ext cx="768251" cy="731473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194" y="3030858"/>
              <a:ext cx="1658948" cy="165894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904443" y="4698009"/>
              <a:ext cx="1471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Динозавр </a:t>
              </a:r>
              <a:endParaRPr lang="ru-RU" sz="20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801475" y="1250066"/>
            <a:ext cx="4060294" cy="4279914"/>
            <a:chOff x="6322560" y="633336"/>
            <a:chExt cx="4260765" cy="4279914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560" y="633336"/>
              <a:ext cx="4260765" cy="4279914"/>
            </a:xfrm>
            <a:prstGeom prst="rect">
              <a:avLst/>
            </a:prstGeom>
          </p:spPr>
        </p:pic>
        <p:pic>
          <p:nvPicPr>
            <p:cNvPr id="62" name="трбка 3Рисунок 6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8112266" y="3809680"/>
              <a:ext cx="768251" cy="73147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80" y="1577940"/>
              <a:ext cx="1433203" cy="143320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853521" y="3291720"/>
              <a:ext cx="1453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Стрекоза </a:t>
              </a:r>
              <a:endParaRPr lang="ru-RU" sz="2000" b="1" dirty="0"/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29" y="2474093"/>
            <a:ext cx="2425044" cy="2425044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3922695" y="1290616"/>
            <a:ext cx="3817853" cy="4088571"/>
            <a:chOff x="3814012" y="1341561"/>
            <a:chExt cx="4002420" cy="408857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012" y="1341561"/>
              <a:ext cx="4002420" cy="408857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399644" y="4404667"/>
              <a:ext cx="768251" cy="73147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85661" y="3941393"/>
              <a:ext cx="1277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Динозавр</a:t>
              </a:r>
              <a:endParaRPr lang="ru-RU" sz="2000" b="1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122" y="2378194"/>
              <a:ext cx="1533994" cy="1533994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80" y="2473962"/>
            <a:ext cx="2150747" cy="2150747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3869010" y="1305989"/>
            <a:ext cx="4047635" cy="4080333"/>
            <a:chOff x="3869011" y="1305989"/>
            <a:chExt cx="3899672" cy="408033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011" y="1305989"/>
              <a:ext cx="3899672" cy="408033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669" y="2565490"/>
              <a:ext cx="1342197" cy="1100556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463762" y="3865583"/>
              <a:ext cx="832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Змея</a:t>
              </a:r>
              <a:endParaRPr lang="ru-RU" sz="2000" b="1" dirty="0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05580" y="4454931"/>
              <a:ext cx="614153" cy="584752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513" y="2455634"/>
            <a:ext cx="2288313" cy="2288313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3945855" y="1357764"/>
            <a:ext cx="3817853" cy="4042756"/>
            <a:chOff x="3945855" y="1357764"/>
            <a:chExt cx="3817853" cy="4042756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855" y="1357764"/>
              <a:ext cx="3817853" cy="4042756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23285" y="4467830"/>
              <a:ext cx="661905" cy="63021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581" y="2340030"/>
              <a:ext cx="1451704" cy="1451704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453054" y="3919955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Зебра</a:t>
              </a:r>
              <a:endParaRPr lang="ru-RU" sz="2000" b="1" dirty="0"/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81" y="2602517"/>
            <a:ext cx="1862046" cy="1862046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054512" y="1388684"/>
            <a:ext cx="3659559" cy="4018086"/>
            <a:chOff x="4054512" y="1388684"/>
            <a:chExt cx="3659559" cy="4018086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512" y="1388684"/>
              <a:ext cx="3659559" cy="401808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78015">
              <a:off x="5576196" y="4405575"/>
              <a:ext cx="660886" cy="66088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5" y="2749146"/>
              <a:ext cx="1388107" cy="84127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567796" y="3981560"/>
              <a:ext cx="748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З</a:t>
              </a:r>
              <a:r>
                <a:rPr lang="ru-RU" sz="2000" b="1" dirty="0" smtClean="0"/>
                <a:t>мея</a:t>
              </a:r>
              <a:endParaRPr lang="ru-RU" sz="2000" b="1" dirty="0"/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38" y="1559801"/>
            <a:ext cx="3815356" cy="3815356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70988" y="3580448"/>
            <a:ext cx="13811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2024-08-13T18:15:50Z</dcterms:created>
  <dcterms:modified xsi:type="dcterms:W3CDTF">2024-08-16T20:07:49Z</dcterms:modified>
</cp:coreProperties>
</file>