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64"/>
  </p:normalViewPr>
  <p:slideViewPr>
    <p:cSldViewPr snapToGrid="0" showGuides="1">
      <p:cViewPr>
        <p:scale>
          <a:sx n="75" d="100"/>
          <a:sy n="75" d="100"/>
        </p:scale>
        <p:origin x="1836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 descr="Изображение выглядит как картина, дерево, растение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0" y="0"/>
            <a:ext cx="12177659" cy="6968739"/>
          </a:xfrm>
          <a:prstGeom prst="rect">
            <a:avLst/>
          </a:prstGeom>
        </p:spPr>
      </p:pic>
      <p:sp>
        <p:nvSpPr>
          <p:cNvPr id="4" name="Прямоугольник: скругленные углы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9616" y="995656"/>
            <a:ext cx="7201851" cy="5269677"/>
          </a:xfrm>
          <a:prstGeom prst="roundRect">
            <a:avLst>
              <a:gd name="adj" fmla="val 11074"/>
            </a:avLst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Рисунок 11" descr="Изображение выглядит как беспозвоночный, жук, насекомое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8160" y="4879599"/>
            <a:ext cx="1545012" cy="155331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лягушка, амфибия, Настоящая лягуш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4704" y="1044782"/>
            <a:ext cx="1740887" cy="177570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фрукт, цитрусовые, Натуральные продукты, Померанец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700" y="5116541"/>
            <a:ext cx="1034675" cy="1079436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шарф, искусство, дизайн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4522" y="3384830"/>
            <a:ext cx="1532287" cy="155331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6536" y="3124104"/>
            <a:ext cx="1343288" cy="134328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67574" y="763955"/>
            <a:ext cx="1757208" cy="1775705"/>
          </a:xfrm>
          <a:prstGeom prst="rect">
            <a:avLst/>
          </a:prstGeom>
        </p:spPr>
      </p:pic>
      <p:pic>
        <p:nvPicPr>
          <p:cNvPr id="6" name="Рисунок 5" descr="Изображение выглядит как млекопитающее, Кошачьи, Вибриссы, Большие кошки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5800" y="2982387"/>
            <a:ext cx="1969896" cy="1969896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ыба, Плавник, Биология океана, Организм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4912085" y="4405288"/>
            <a:ext cx="1837659" cy="218319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транспорт, космический корабль, ракет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35826" y="1088359"/>
            <a:ext cx="1994043" cy="199404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робот, Вымышленный персонаж, игрушка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3305" y="1207345"/>
            <a:ext cx="1562156" cy="1562156"/>
          </a:xfrm>
          <a:prstGeom prst="rect">
            <a:avLst/>
          </a:prstGeom>
        </p:spPr>
      </p:pic>
      <p:pic>
        <p:nvPicPr>
          <p:cNvPr id="39" name="Picture 38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84135" y="2287905"/>
            <a:ext cx="3971925" cy="3848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8</cp:revision>
  <dcterms:created xsi:type="dcterms:W3CDTF">2024-04-10T06:39:00Z</dcterms:created>
  <dcterms:modified xsi:type="dcterms:W3CDTF">2024-11-25T11:58:48Z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7E5603C9FB4C4994A24E0A7B68EA6A57_12</vt:lpwstr>
  </property>
  <property fmtid="{D5CDD505-2E9C-101B-9397-08002B2CF9AE}" pid="3" name="KSOProductBuildVer">
    <vt:lpwstr>1033-12.2.0.17153</vt:lpwstr>
  </property>
</Properties>
</file>