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8C14F13F-09FF-67A6-C532-496B0C8BA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" y="3605643"/>
            <a:ext cx="3040258" cy="358172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E3A35BF4-F8A5-0938-8585-B44A85B14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002">
            <a:off x="1870158" y="1739425"/>
            <a:ext cx="2193573" cy="25842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6A6CA2CD-046E-B7CC-51F4-38633D7E5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200558" y="1780252"/>
            <a:ext cx="2193573" cy="2584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77DB4B4A-B313-EF5E-56E7-3E90C8B94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617702" y="4362190"/>
            <a:ext cx="2193573" cy="25842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E27B456B-751F-2E78-F564-4F06C6749A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26"/>
            <a:ext cx="1309583" cy="147328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B761036A-C054-FA36-DE8F-6851CC1A8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3964056" y="3398819"/>
            <a:ext cx="2193573" cy="2584248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A7D28D3-5E42-ED1A-BF79-20391992DD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83"/>
            <a:ext cx="1309583" cy="1473281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9349" y="342900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2024-10-22T14:26:23Z</dcterms:modified>
</cp:coreProperties>
</file>