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6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microsoft.com/office/2007/relationships/hdphoto" Target="../media/hdphoto5.wdp"/><Relationship Id="rId18" Type="http://schemas.openxmlformats.org/officeDocument/2006/relationships/image" Target="../media/image12.png"/><Relationship Id="rId19" Type="http://schemas.microsoft.com/office/2007/relationships/hdphoto" Target="../media/hdphoto6.wdp"/><Relationship Id="rId20" Type="http://schemas.openxmlformats.org/officeDocument/2006/relationships/image" Target="../media/image13.png"/><Relationship Id="rId21" Type="http://schemas.microsoft.com/office/2007/relationships/hdphoto" Target="../media/hdphoto7.wdp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microsoft.com/office/2007/relationships/hdphoto" Target="../media/hdphoto9.wdp"/><Relationship Id="rId27" Type="http://schemas.openxmlformats.org/officeDocument/2006/relationships/image" Target="../media/image17.png"/><Relationship Id="rId28" Type="http://schemas.microsoft.com/office/2007/relationships/hdphoto" Target="../media/hdphoto10.wdp"/><Relationship Id="rId29" Type="http://schemas.openxmlformats.org/officeDocument/2006/relationships/image" Target="../media/image18.png"/><Relationship Id="rId30" Type="http://schemas.microsoft.com/office/2007/relationships/hdphoto" Target="../media/hdphoto11.wdp"/><Relationship Id="rId31" Type="http://schemas.openxmlformats.org/officeDocument/2006/relationships/image" Target="../media/image19.png"/><Relationship Id="rId32" Type="http://schemas.microsoft.com/office/2007/relationships/hdphoto" Target="../media/hdphoto12.wdp"/><Relationship Id="rId33" Type="http://schemas.openxmlformats.org/officeDocument/2006/relationships/image" Target="../media/image20.png"/><Relationship Id="rId34" Type="http://schemas.openxmlformats.org/officeDocument/2006/relationships/image" Target="../media/image21.png"/><Relationship Id="rId35" Type="http://schemas.openxmlformats.org/officeDocument/2006/relationships/image" Target="../media/image22.png"/><Relationship Id="rId36" Type="http://schemas.openxmlformats.org/officeDocument/2006/relationships/image" Target="../media/image23.png"/><Relationship Id="rId37" Type="http://schemas.openxmlformats.org/officeDocument/2006/relationships/image" Target="../media/image24.png"/><Relationship Id="rId38" Type="http://schemas.openxmlformats.org/officeDocument/2006/relationships/image" Target="../media/image25.png"/><Relationship Id="rId39" Type="http://schemas.openxmlformats.org/officeDocument/2006/relationships/image" Target="../media/image26.png"/><Relationship Id="rId40" Type="http://schemas.openxmlformats.org/officeDocument/2006/relationships/image" Target="../media/image27.png"/><Relationship Id="rId41" Type="http://schemas.openxmlformats.org/officeDocument/2006/relationships/image" Target="../media/image28.png"/><Relationship Id="rId42" Type="http://schemas.openxmlformats.org/officeDocument/2006/relationships/image" Target="../media/image29.png"/><Relationship Id="rId43" Type="http://schemas.openxmlformats.org/officeDocument/2006/relationships/image" Target="../media/image30.png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Relationship Id="rId47" Type="http://schemas.openxmlformats.org/officeDocument/2006/relationships/image" Target="../media/image34.png"/><Relationship Id="rId48" Type="http://schemas.openxmlformats.org/officeDocument/2006/relationships/image" Target="../media/image35.png"/><Relationship Id="rId4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7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B6DBF914-FC69-CB78-EB1E-DEBC8DDF4EB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1331" y="-62298"/>
            <a:ext cx="2713282" cy="2713282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83E9ADD2-0C0C-3261-74D1-3DA6D7C09B5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2" r="7"/>
          <a:stretch/>
        </p:blipFill>
        <p:spPr>
          <a:xfrm>
            <a:off x="3095358" y="2376867"/>
            <a:ext cx="2074405" cy="2012893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37BABD4-486D-0D15-FED5-9F1738C24EC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50" y="4534280"/>
            <a:ext cx="982196" cy="982196"/>
          </a:xfrm>
          <a:prstGeom prst="rect">
            <a:avLst/>
          </a:prstGeom>
          <a:effectLst/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9ED8FD3-AC85-7F86-3C4A-3A4FEF21788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3"/>
            <a:ext cx="1083950" cy="662401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A724BFF4-CE2C-42A3-A9E5-192F842A02DB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757" y="4519036"/>
            <a:ext cx="982196" cy="982196"/>
          </a:xfrm>
          <a:prstGeom prst="rect">
            <a:avLst/>
          </a:prstGeom>
          <a:effectLst/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9C7070D-B872-4D42-A986-A69238F8D9CA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2"/>
            <a:ext cx="1083950" cy="662401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8861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8515" y="4217873"/>
            <a:ext cx="246697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7</cp:revision>
  <dcterms:created xsi:type="dcterms:W3CDTF">2024-08-11T09:55:40Z</dcterms:created>
  <dcterms:modified xsi:type="dcterms:W3CDTF">2024-08-15T13:05:36Z</dcterms:modified>
</cp:coreProperties>
</file>