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microsoft.com/office/2007/relationships/hdphoto" Target="../media/hdphoto7.wdp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" y="-13970"/>
            <a:ext cx="12263120" cy="6898005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47219" y="113350"/>
            <a:ext cx="5082432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09" y="9525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1972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5048" y="2212299"/>
            <a:ext cx="241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240616" y="3834792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517" y="3851970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Коротка…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1400076" y="54797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01659" y="5477010"/>
            <a:ext cx="215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7523599" y="194171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75235" y="1957434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Дерев’яні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8454449" y="384153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52678" y="3839909"/>
            <a:ext cx="198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Права…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7381994" y="54606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4922" y="5489982"/>
            <a:ext cx="220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Прозоре…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8074" y="12999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428" y="1332596"/>
            <a:ext cx="1628048" cy="162804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958" y="1337150"/>
            <a:ext cx="1628048" cy="1628048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585985" y="2940842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725558" y="4573790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15614" y="455963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10571513" y="2924838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9771935" y="1050819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Рисунок 50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6276">
            <a:off x="3078654" y="2990418"/>
            <a:ext cx="550186" cy="146716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86276">
            <a:off x="3080976" y="2983371"/>
            <a:ext cx="550186" cy="146716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74" y="4524764"/>
            <a:ext cx="1659903" cy="165990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6249" y="4530661"/>
            <a:ext cx="1659903" cy="16599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9894" y="1042684"/>
            <a:ext cx="1583579" cy="158357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9926" y="1012696"/>
            <a:ext cx="1583579" cy="158357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303" y="2919084"/>
            <a:ext cx="1244180" cy="15552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84303" y="2916859"/>
            <a:ext cx="1244180" cy="15552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79" y="4815449"/>
            <a:ext cx="1401621" cy="1130387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54" y="4815448"/>
            <a:ext cx="1401621" cy="113038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00015" y="2640330"/>
            <a:ext cx="241935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2024-04-15T09:19:00Z</dcterms:created>
  <dcterms:modified xsi:type="dcterms:W3CDTF">2024-12-06T21:32:30Z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01B10110FE6640BFAC2F3923F7D44148_12</vt:lpwstr>
  </property>
  <property fmtid="{D5CDD505-2E9C-101B-9397-08002B2CF9AE}" pid="3" name="KSOProductBuildVer">
    <vt:lpwstr>1033-12.2.0.17119</vt:lpwstr>
  </property>
</Properties>
</file>