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4"/>
            <a:ext cx="12191751" cy="686562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402019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дорогу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56" y="4330942"/>
            <a:ext cx="2038349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2024-04-16T06:51:00Z</dcterms:created>
  <dcterms:modified xsi:type="dcterms:W3CDTF">2024-10-31T09:57:28Z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