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94EA-0871-41DC-83A5-4C633DCB3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7D7472-A824-4245-A5D5-977204FAD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500D04-F7AD-4A30-BACF-54BAD398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3FC90A-6190-42FF-997F-9D241DAE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2B8DAD-B477-4A2E-84CF-36F366E0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17AF9-2050-450A-BC20-54DB49EC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AE18C5-F630-4671-A773-57AFFDF71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F220B-22C1-421C-A0C5-03E9A681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AA685A-1077-43BB-847A-185DF33E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35C6BA-2D63-4BCC-B3F6-95A41650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5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013F7CE-E637-46FE-971B-5A0FC233C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716703-F2BF-4FD9-9FDF-2464361CA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C91C6-895A-4148-9B09-AC6C30F8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34107F-A2CD-4747-97CD-A77773D7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6F17B-F9CF-4740-949F-EFE0D61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6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858A2-53FA-4E6B-86D8-6839185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1F9BA9-AD24-4E67-BD2D-A90A1F07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851596-C3D9-4A42-A548-52EA1390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189E28-D4B1-416C-9BA8-DCA6883A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89BE21-CADE-4079-86D8-D755C894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2D399-4EAA-4FF3-9507-86617808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C712CA-1B0E-45AF-80E9-CFB87585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778B7-3079-430C-967A-039CA2D7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A968F4-C240-46AC-AEBB-9EF5F927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51F1BD-8B9D-40C1-A50D-10D7ADFD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2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14E86-37AE-4C99-A711-884EE755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7CE77-B21D-4F51-B69C-48C01BD2E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1EC2D3-D9D4-47FD-8B90-5A9BF1B7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EE825D-3428-4E7E-9B8B-40B9560E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D421FA-FEE0-4758-87BF-49891114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F1281F-7EC1-4925-A860-08FDB52D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0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80DA-C788-4004-8418-FCDD35B7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8A0462-6EC1-4F8A-A81F-37AEA7CA1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2F4417-22E8-4A56-B786-B8D25F842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E373C68-F8D6-40D6-910E-C292CF5D4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1F2727-0176-4FCF-A327-D30C578EC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1BBCED-E051-4742-8F15-A48844FE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2BCD7F6-3001-41AF-B444-31816A70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A4C08F-A839-4465-B615-7C5437C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55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1107F-14B6-4512-A7FF-ACA6E970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6A312F-22E0-4CC2-BC6F-C59F625E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4FB87E5-CBAB-4677-A250-E5DEDED7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337F5F0-43E0-49AE-9E79-62851286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18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66E018-48CE-437A-AEE0-882F46E0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7A28ED-FA3C-478E-ACA9-212BA15E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14F6F27-8D82-4887-B51B-894B7B21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59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F821-174D-46DD-882F-D97A6C07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597DE2-645E-4C53-AEE3-C2247911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507F2E-9ABE-491E-A024-7321BE7F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9CC20D-F6A0-4451-A6F0-4F382B79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8A44F-2452-4792-87EF-3EAAEBF0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8FEA75-09FE-4128-9478-8D6928E8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33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BF1C5-33CE-4612-AED4-740EA64B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75F26C3-8E0B-4F5E-9C43-7846A020E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E8B6-296C-49F7-8CD4-DDED05E05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CF473EC-E679-4C10-9A35-153F18DA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B95DEA-6BF0-482F-87C9-0E3D8038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6FE3DB-0B7E-46B1-A3FE-E758A3A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2250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5D5944-26C8-4704-9D9C-FDCB1542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C7B1B7-5D7A-4291-93F7-7E4E895B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3E7AE6-1C66-4A74-A6EF-4A7CA4226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C233D4-E007-41F9-8C66-70759F090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E86AC0-C7BC-4F37-B190-8ECFC95BE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14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9612E0-FD90-457A-AAFE-529B3C1D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0"/>
            <a:ext cx="12189023" cy="6857999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BEC79B9-4DC5-4598-A097-CF4E430FD1C6}"/>
              </a:ext>
            </a:extLst>
          </p:cNvPr>
          <p:cNvGrpSpPr/>
          <p:nvPr/>
        </p:nvGrpSpPr>
        <p:grpSpPr>
          <a:xfrm>
            <a:off x="4537049" y="1368450"/>
            <a:ext cx="4129407" cy="4034168"/>
            <a:chOff x="6096000" y="570662"/>
            <a:chExt cx="5746976" cy="5716676"/>
          </a:xfrm>
          <a:effectLst>
            <a:glow rad="114300">
              <a:schemeClr val="bg1"/>
            </a:glow>
          </a:effectLst>
        </p:grpSpPr>
        <p:pic>
          <p:nvPicPr>
            <p:cNvPr id="4" name="Picture 4" descr="Колесо Фортуны | Knife Hit вики | Fandom">
              <a:extLst>
                <a:ext uri="{FF2B5EF4-FFF2-40B4-BE49-F238E27FC236}">
                  <a16:creationId xmlns:a16="http://schemas.microsoft.com/office/drawing/2014/main" id="{EDCB8936-22C8-4D92-B7F8-15BB04351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70662"/>
              <a:ext cx="5746976" cy="5716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Блок-схема: узел суммирования 30">
              <a:extLst>
                <a:ext uri="{FF2B5EF4-FFF2-40B4-BE49-F238E27FC236}">
                  <a16:creationId xmlns:a16="http://schemas.microsoft.com/office/drawing/2014/main" id="{38F864A3-CD84-46DC-BD72-F2B10840C737}"/>
                </a:ext>
              </a:extLst>
            </p:cNvPr>
            <p:cNvSpPr/>
            <p:nvPr/>
          </p:nvSpPr>
          <p:spPr>
            <a:xfrm>
              <a:off x="6441819" y="945930"/>
              <a:ext cx="5109694" cy="5029200"/>
            </a:xfrm>
            <a:prstGeom prst="flowChartSummingJunc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CA885D-84CA-427A-9704-D01A03D4544F}"/>
                </a:ext>
              </a:extLst>
            </p:cNvPr>
            <p:cNvSpPr txBox="1"/>
            <p:nvPr/>
          </p:nvSpPr>
          <p:spPr>
            <a:xfrm rot="10800000">
              <a:off x="9161901" y="3075506"/>
              <a:ext cx="2575898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речення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D4AE65-E519-462F-A59D-F21CE9EF72BE}"/>
                </a:ext>
              </a:extLst>
            </p:cNvPr>
            <p:cNvSpPr txBox="1"/>
            <p:nvPr/>
          </p:nvSpPr>
          <p:spPr>
            <a:xfrm rot="16200000">
              <a:off x="7903966" y="4090124"/>
              <a:ext cx="2312464" cy="167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Який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Яка?</a:t>
              </a:r>
            </a:p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Які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9D3F39-47FD-4396-9F73-18B88D49B7A2}"/>
                </a:ext>
              </a:extLst>
            </p:cNvPr>
            <p:cNvSpPr txBox="1"/>
            <p:nvPr/>
          </p:nvSpPr>
          <p:spPr>
            <a:xfrm rot="5400000">
              <a:off x="7882292" y="1658427"/>
              <a:ext cx="2312464" cy="98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Один –</a:t>
              </a:r>
            </a:p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багато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7C319D-2B7E-42BD-8DA5-1CA6736CD34C}"/>
                </a:ext>
              </a:extLst>
            </p:cNvPr>
            <p:cNvSpPr txBox="1"/>
            <p:nvPr/>
          </p:nvSpPr>
          <p:spPr>
            <a:xfrm>
              <a:off x="6357233" y="3002488"/>
              <a:ext cx="2312464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Назви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ла</a:t>
              </a:r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гідно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94C178EF-469B-46C5-9A18-5489C343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4598" y="5334310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F83240-D21C-4DCC-A678-8E6EA2FD2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171" y="86151"/>
            <a:ext cx="2130399" cy="2130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9D60CF-0F82-438A-9F16-F5709E4E7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" y="86151"/>
            <a:ext cx="918017" cy="833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54D184-4885-41F7-89B8-03E596B15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4" y="5294574"/>
            <a:ext cx="1322646" cy="13226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891D8C-25ED-457E-9D86-F416CAF8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4457" y="5338672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B4B3E95-7F43-5811-E964-26E364EBD343}"/>
              </a:ext>
            </a:extLst>
          </p:cNvPr>
          <p:cNvGrpSpPr/>
          <p:nvPr/>
        </p:nvGrpSpPr>
        <p:grpSpPr>
          <a:xfrm>
            <a:off x="151776" y="1411916"/>
            <a:ext cx="4095448" cy="4034168"/>
            <a:chOff x="-5118366" y="3292082"/>
            <a:chExt cx="4095448" cy="4034168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B236E1F0-BF17-E29B-95F6-E4DF3F6242B3}"/>
                </a:ext>
              </a:extLst>
            </p:cNvPr>
            <p:cNvGrpSpPr/>
            <p:nvPr/>
          </p:nvGrpSpPr>
          <p:grpSpPr>
            <a:xfrm>
              <a:off x="-5118366" y="3292082"/>
              <a:ext cx="4095448" cy="4034168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BE91323A-D5F8-3CEE-D631-5D911DCF301F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35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DBF707BE-D95C-4CFE-C38B-4053EBCF2C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" name="Блок-схема: узел суммирования 36">
                  <a:extLst>
                    <a:ext uri="{FF2B5EF4-FFF2-40B4-BE49-F238E27FC236}">
                      <a16:creationId xmlns:a16="http://schemas.microsoft.com/office/drawing/2014/main" id="{3BA2ECE5-E131-CA07-DE5C-D2C8964EABF8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0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D5B7785F-BC2C-F1F2-1CF1-74D1756B53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>
                <a:extLst>
                  <a:ext uri="{FF2B5EF4-FFF2-40B4-BE49-F238E27FC236}">
                    <a16:creationId xmlns:a16="http://schemas.microsoft.com/office/drawing/2014/main" id="{F74DE903-1BA7-0719-7BF7-113ACCE69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1523678">
                <a:off x="598504" y="2613778"/>
                <a:ext cx="1682910" cy="17306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>
                <a:extLst>
                  <a:ext uri="{FF2B5EF4-FFF2-40B4-BE49-F238E27FC236}">
                    <a16:creationId xmlns:a16="http://schemas.microsoft.com/office/drawing/2014/main" id="{A4420D1F-735B-170B-1638-ADB25566D7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Рисунок 16" descr="Изображение выглядит как зарисовка, крыло, перо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5CB8490-93B1-63EA-C39A-A1718681A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13143">
              <a:off x="-3687687" y="3762694"/>
              <a:ext cx="1046659" cy="104665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3A88F79-EFC4-5D42-4100-F2CFC423F173}"/>
              </a:ext>
            </a:extLst>
          </p:cNvPr>
          <p:cNvGrpSpPr/>
          <p:nvPr/>
        </p:nvGrpSpPr>
        <p:grpSpPr>
          <a:xfrm>
            <a:off x="145947" y="1387996"/>
            <a:ext cx="4095448" cy="3999657"/>
            <a:chOff x="4163297" y="4446783"/>
            <a:chExt cx="4095448" cy="3999657"/>
          </a:xfrm>
        </p:grpSpPr>
        <p:grpSp>
          <p:nvGrpSpPr>
            <p:cNvPr id="18" name="Группа 6">
              <a:extLst>
                <a:ext uri="{FF2B5EF4-FFF2-40B4-BE49-F238E27FC236}">
                  <a16:creationId xmlns:a16="http://schemas.microsoft.com/office/drawing/2014/main" id="{B47BFAB2-77AC-3372-CACB-633A19561461}"/>
                </a:ext>
              </a:extLst>
            </p:cNvPr>
            <p:cNvGrpSpPr/>
            <p:nvPr/>
          </p:nvGrpSpPr>
          <p:grpSpPr>
            <a:xfrm>
              <a:off x="4163297" y="4446783"/>
              <a:ext cx="4095448" cy="3999657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19" name="Группа 10">
                <a:extLst>
                  <a:ext uri="{FF2B5EF4-FFF2-40B4-BE49-F238E27FC236}">
                    <a16:creationId xmlns:a16="http://schemas.microsoft.com/office/drawing/2014/main" id="{8AB225FA-5DD2-3334-76B2-C306B64B367C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24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481C724A-2ECD-4B07-85FA-AA8BA7C680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Блок-схема: узел суммирования 29">
                  <a:extLst>
                    <a:ext uri="{FF2B5EF4-FFF2-40B4-BE49-F238E27FC236}">
                      <a16:creationId xmlns:a16="http://schemas.microsoft.com/office/drawing/2014/main" id="{7FCF30C5-1D87-A472-A0AE-44D3C6653D36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1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3486674E-406C-A3E7-E515-FFC7859BB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86644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09E1D625-B12A-41BD-05F5-D26B63D5D6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88" b="7288"/>
              <a:stretch/>
            </p:blipFill>
            <p:spPr bwMode="auto">
              <a:xfrm rot="17297645">
                <a:off x="1920431" y="1276693"/>
                <a:ext cx="1805616" cy="1499844"/>
              </a:xfrm>
              <a:prstGeom prst="rect">
                <a:avLst/>
              </a:prstGeom>
              <a:noFill/>
              <a:effectLst>
                <a:glow rad="123238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B8F70B-CD32-8F6F-F8EC-2D9F73CF9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93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Рисунок 11" descr="Изображение выглядит как искусство, дом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B3A88EF-F630-504A-E798-404DF4DCE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28940">
              <a:off x="4525586" y="5867487"/>
              <a:ext cx="1202567" cy="1202567"/>
            </a:xfrm>
            <a:prstGeom prst="rect">
              <a:avLst/>
            </a:prstGeom>
          </p:spPr>
        </p:pic>
      </p:grp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FCAE64A5-243F-4796-801A-ED15428090B8}"/>
              </a:ext>
            </a:extLst>
          </p:cNvPr>
          <p:cNvSpPr/>
          <p:nvPr/>
        </p:nvSpPr>
        <p:spPr>
          <a:xfrm>
            <a:off x="3870415" y="2975454"/>
            <a:ext cx="1142552" cy="60306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6456" y="3319180"/>
            <a:ext cx="33813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A4F79D-391A-41C9-AFF4-AF23781F1DA5}"/>
</file>

<file path=customXml/itemProps2.xml><?xml version="1.0" encoding="utf-8"?>
<ds:datastoreItem xmlns:ds="http://schemas.openxmlformats.org/officeDocument/2006/customXml" ds:itemID="{B0E77FBC-02BC-4E67-BA6E-0160A2E39BAA}"/>
</file>

<file path=customXml/itemProps3.xml><?xml version="1.0" encoding="utf-8"?>
<ds:datastoreItem xmlns:ds="http://schemas.openxmlformats.org/officeDocument/2006/customXml" ds:itemID="{5C20534B-CC69-4A3D-9410-224D46389869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2024-12-13T16:01:22Z</dcterms:created>
  <dcterms:modified xsi:type="dcterms:W3CDTF">2024-12-16T16:56:33Z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