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3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9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5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3770" y="692334"/>
            <a:ext cx="4185138" cy="4377896"/>
            <a:chOff x="263770" y="692334"/>
            <a:chExt cx="4185138" cy="437789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6289" l="3223" r="89844">
                          <a14:foregroundMark x1="16406" y1="34570" x2="16406" y2="34570"/>
                          <a14:foregroundMark x1="15137" y1="36328" x2="14941" y2="37793"/>
                          <a14:foregroundMark x1="18164" y1="33594" x2="18164" y2="33594"/>
                          <a14:backgroundMark x1="35059" y1="5664" x2="41797" y2="5859"/>
                          <a14:backgroundMark x1="44043" y1="6836" x2="54785" y2="11523"/>
                          <a14:backgroundMark x1="55957" y1="13184" x2="58301" y2="22266"/>
                          <a14:backgroundMark x1="57031" y1="26074" x2="55859" y2="29492"/>
                          <a14:backgroundMark x1="57324" y1="29297" x2="63379" y2="29883"/>
                          <a14:backgroundMark x1="71777" y1="22656" x2="74902" y2="23730"/>
                          <a14:backgroundMark x1="77637" y1="29102" x2="79297" y2="31348"/>
                          <a14:backgroundMark x1="83984" y1="31641" x2="86816" y2="31934"/>
                          <a14:backgroundMark x1="86719" y1="35254" x2="82129" y2="39258"/>
                          <a14:backgroundMark x1="82422" y1="40234" x2="84473" y2="46387"/>
                          <a14:backgroundMark x1="82422" y1="53418" x2="84473" y2="49023"/>
                          <a14:backgroundMark x1="79004" y1="55469" x2="80273" y2="52734"/>
                          <a14:backgroundMark x1="78125" y1="58496" x2="72461" y2="55176"/>
                          <a14:backgroundMark x1="71973" y1="54590" x2="71289" y2="68262"/>
                          <a14:backgroundMark x1="54102" y1="34863" x2="56152" y2="36816"/>
                          <a14:backgroundMark x1="29688" y1="8887" x2="23828" y2="13574"/>
                          <a14:backgroundMark x1="22266" y1="19141" x2="21875" y2="20313"/>
                          <a14:backgroundMark x1="19727" y1="20020" x2="18750" y2="19922"/>
                          <a14:backgroundMark x1="17871" y1="22949" x2="16797" y2="28125"/>
                          <a14:backgroundMark x1="17871" y1="28809" x2="19824" y2="28809"/>
                          <a14:backgroundMark x1="14258" y1="34570" x2="13672" y2="36426"/>
                          <a14:backgroundMark x1="13379" y1="37988" x2="13184" y2="42773"/>
                          <a14:backgroundMark x1="6641" y1="81738" x2="8496" y2="78320"/>
                          <a14:backgroundMark x1="16406" y1="88770" x2="18848" y2="90137"/>
                          <a14:backgroundMark x1="70996" y1="81348" x2="71387" y2="86035"/>
                          <a14:backgroundMark x1="69824" y1="92383" x2="67480" y2="91895"/>
                          <a14:backgroundMark x1="63281" y1="87402" x2="62207" y2="82910"/>
                          <a14:backgroundMark x1="61914" y1="77246" x2="61719" y2="75391"/>
                          <a14:backgroundMark x1="59766" y1="78516" x2="60352" y2="85938"/>
                          <a14:backgroundMark x1="61230" y1="91699" x2="60742" y2="87793"/>
                          <a14:backgroundMark x1="54297" y1="91309" x2="52441" y2="88086"/>
                          <a14:backgroundMark x1="51660" y1="82227" x2="51660" y2="7695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49" y="692334"/>
              <a:ext cx="3143253" cy="3143253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587030" y="4051731"/>
              <a:ext cx="35811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743091" y="814752"/>
            <a:ext cx="4185138" cy="4255477"/>
            <a:chOff x="7743091" y="814752"/>
            <a:chExt cx="4185138" cy="425547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70" y="814752"/>
              <a:ext cx="2082838" cy="312425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847487" y="4051731"/>
              <a:ext cx="397634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Же-ни же-тон.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836" y="2655333"/>
              <a:ext cx="1180254" cy="118025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64156" y="753589"/>
            <a:ext cx="4185138" cy="4316639"/>
            <a:chOff x="263770" y="753591"/>
            <a:chExt cx="4185138" cy="431663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85" y="753591"/>
              <a:ext cx="3323508" cy="3323508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86604" y="4051731"/>
              <a:ext cx="3181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Зои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буз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1189" y="814751"/>
            <a:ext cx="4185138" cy="4255477"/>
            <a:chOff x="263770" y="814753"/>
            <a:chExt cx="4185138" cy="42554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7" b="100000" l="1852" r="89815">
                          <a14:backgroundMark x1="28968" y1="11905" x2="30291" y2="11772"/>
                          <a14:backgroundMark x1="30688" y1="10582" x2="35714" y2="8333"/>
                          <a14:backgroundMark x1="23545" y1="78439" x2="21561" y2="76587"/>
                          <a14:backgroundMark x1="16534" y1="67989" x2="17063" y2="64815"/>
                          <a14:backgroundMark x1="20635" y1="59656" x2="20503" y2="55820"/>
                          <a14:backgroundMark x1="9259" y1="54630" x2="6217" y2="52381"/>
                          <a14:backgroundMark x1="6085" y1="48148" x2="6481" y2="44841"/>
                          <a14:backgroundMark x1="7143" y1="41402" x2="7937" y2="38228"/>
                          <a14:backgroundMark x1="6481" y1="34127" x2="9127" y2="33995"/>
                          <a14:backgroundMark x1="14550" y1="29101" x2="16534" y2="26587"/>
                          <a14:backgroundMark x1="26058" y1="27910" x2="27513" y2="28968"/>
                          <a14:backgroundMark x1="40873" y1="6481" x2="54101" y2="4762"/>
                          <a14:backgroundMark x1="61376" y1="9392" x2="69180" y2="13360"/>
                          <a14:backgroundMark x1="71561" y1="20106" x2="73942" y2="26587"/>
                          <a14:backgroundMark x1="73148" y1="36376" x2="80159" y2="40608"/>
                          <a14:backgroundMark x1="81746" y1="46958" x2="88624" y2="49603"/>
                          <a14:backgroundMark x1="84788" y1="51852" x2="85053" y2="50794"/>
                          <a14:backgroundMark x1="81349" y1="53836" x2="79630" y2="58598"/>
                          <a14:backgroundMark x1="74603" y1="59788" x2="71032" y2="56746"/>
                          <a14:backgroundMark x1="65212" y1="50529" x2="64815" y2="47222"/>
                          <a14:backgroundMark x1="67989" y1="58862" x2="66931" y2="72884"/>
                          <a14:backgroundMark x1="68783" y1="76190" x2="74206" y2="86640"/>
                          <a14:backgroundMark x1="74603" y1="90079" x2="75794" y2="94709"/>
                          <a14:backgroundMark x1="62698" y1="94444" x2="54101" y2="94709"/>
                          <a14:backgroundMark x1="42063" y1="95238" x2="35317" y2="93915"/>
                          <a14:backgroundMark x1="29762" y1="93519" x2="28704" y2="9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46" y="935888"/>
              <a:ext cx="3094276" cy="3094276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592480" y="4051731"/>
              <a:ext cx="35702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747067" y="830933"/>
            <a:ext cx="4185138" cy="4255477"/>
            <a:chOff x="7828406" y="762081"/>
            <a:chExt cx="4185138" cy="425547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828406" y="762081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11" y="855878"/>
              <a:ext cx="3022370" cy="302237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7874599" y="4060614"/>
              <a:ext cx="40300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Жо-ры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жур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-нал.</a:t>
              </a:r>
              <a:endParaRPr lang="ru-RU" sz="36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738267" y="750185"/>
            <a:ext cx="4185138" cy="4322152"/>
            <a:chOff x="7743091" y="748077"/>
            <a:chExt cx="4185138" cy="432215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10" y="748077"/>
              <a:ext cx="2290922" cy="3436383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7863999" y="4051731"/>
              <a:ext cx="394332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Же-ни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лы-жи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736264" y="808892"/>
            <a:ext cx="4185138" cy="4277517"/>
            <a:chOff x="7743091" y="814752"/>
            <a:chExt cx="4185138" cy="425547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41" y="814752"/>
              <a:ext cx="2167967" cy="325195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7759643" y="4051731"/>
              <a:ext cx="41520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ро-жок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56318" y="818156"/>
            <a:ext cx="4185138" cy="4255477"/>
            <a:chOff x="263770" y="814753"/>
            <a:chExt cx="4185138" cy="425547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9921" r="89815">
                          <a14:backgroundMark x1="34259" y1="5820" x2="35979" y2="4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5" y="903876"/>
              <a:ext cx="3162827" cy="3162827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728896" y="4051731"/>
              <a:ext cx="329737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Зои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за-мок.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48" y="5546711"/>
            <a:ext cx="1230957" cy="10652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91" y="5544239"/>
            <a:ext cx="1251414" cy="108291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18" y="0"/>
            <a:ext cx="2706378" cy="276957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56992" y="311833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E6B20A-54AF-4022-B7ED-403E6B544B70}"/>
</file>

<file path=customXml/itemProps2.xml><?xml version="1.0" encoding="utf-8"?>
<ds:datastoreItem xmlns:ds="http://schemas.openxmlformats.org/officeDocument/2006/customXml" ds:itemID="{1FE6D1F2-D974-4DC2-BD9B-572C00571BD0}"/>
</file>

<file path=customXml/itemProps3.xml><?xml version="1.0" encoding="utf-8"?>
<ds:datastoreItem xmlns:ds="http://schemas.openxmlformats.org/officeDocument/2006/customXml" ds:itemID="{B4771081-1DF4-4FD2-BDCE-18F6B2CDB6C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2025-08-28T09:57:57Z</dcterms:created>
  <dcterms:modified xsi:type="dcterms:W3CDTF">2025-08-28T16:42:51Z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