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25" d="100"/>
          <a:sy n="25" d="100"/>
        </p:scale>
        <p:origin x="3198" y="17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microsoft.com/office/2007/relationships/hdphoto" Target="../media/hdphoto4.wdp"/><Relationship Id="rId24" Type="http://schemas.openxmlformats.org/officeDocument/2006/relationships/image" Target="../media/image19.png"/><Relationship Id="rId2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06" y="3839255"/>
            <a:ext cx="1772816" cy="177281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ый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1621521"/>
            <a:ext cx="1421442" cy="142144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фрукт, Продовольственная группа, Натуральные продукты, Поваренное искусство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" y="1621521"/>
            <a:ext cx="1421442" cy="142144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6D4856-FFA0-E16A-1CCA-EFEA9FC3E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3" y="3951409"/>
            <a:ext cx="1515827" cy="15158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08D9EBD0-6F82-88DB-250C-7E1BB63D6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20" y="1559579"/>
            <a:ext cx="1707784" cy="170778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1F8D8E99-9511-3347-5CDF-5459CB82C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3079"/>
            <a:ext cx="2286274" cy="228627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067FE57E-4387-0FF0-98A0-FCAEC1C46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4F5DDB-7DF2-3712-31CB-0D74257972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2" y="3948202"/>
            <a:ext cx="1515827" cy="15158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B417E44-463E-F74F-B491-AC6BAD47FB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1" y="1567731"/>
            <a:ext cx="1707784" cy="17077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449DCB9-AD36-EDE5-98F0-EA435DC091A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2526"/>
            <a:ext cx="2286274" cy="2286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47370CFE-CDC4-A0EA-4C24-2B4F01CD56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41" y="1048826"/>
            <a:ext cx="4876190" cy="4876190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88070" y="2809875"/>
            <a:ext cx="221932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2024-11-08T13:23:02Z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</Properties>
</file>