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40698" y="222683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2024-08-12T19:47:46Z</dcterms:created>
  <dcterms:modified xsi:type="dcterms:W3CDTF">2024-11-28T11:20:17Z</dcterms:modified>
</cp:coreProperties>
</file>