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3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73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"/>
            <a:ext cx="12201869" cy="6852456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Капля 6"/>
          <p:cNvSpPr/>
          <p:nvPr/>
        </p:nvSpPr>
        <p:spPr>
          <a:xfrm flipH="1" flipV="1">
            <a:off x="119336" y="144770"/>
            <a:ext cx="9192344" cy="671322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н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H="1">
            <a:off x="6636082" y="2961030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н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606"/>
          <a:stretch>
            <a:fillRect/>
          </a:stretch>
        </p:blipFill>
        <p:spPr>
          <a:xfrm rot="20787367" flipH="1">
            <a:off x="5918726" y="3351645"/>
            <a:ext cx="1465089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н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>
            <a:fillRect/>
          </a:stretch>
        </p:blipFill>
        <p:spPr>
          <a:xfrm>
            <a:off x="4449298" y="3598566"/>
            <a:ext cx="150795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н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15152"/>
          <a:stretch>
            <a:fillRect/>
          </a:stretch>
        </p:blipFill>
        <p:spPr>
          <a:xfrm>
            <a:off x="3738753" y="3635491"/>
            <a:ext cx="1161226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н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>
            <a:off x="2243472" y="3449748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н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>
            <a:off x="1157729" y="30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в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192" flipH="1" flipV="1">
            <a:off x="6403358" y="1232735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в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633" flipH="1" flipV="1">
            <a:off x="5317615" y="886974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в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57253" y="646812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в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99979" y="70123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в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367" flipV="1">
            <a:off x="2014236" y="85961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в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808" flipV="1">
            <a:off x="928493" y="1291148"/>
            <a:ext cx="1800000" cy="18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Группа 50"/>
          <p:cNvGrpSpPr/>
          <p:nvPr/>
        </p:nvGrpSpPr>
        <p:grpSpPr>
          <a:xfrm>
            <a:off x="6217615" y="3808619"/>
            <a:ext cx="450857" cy="595129"/>
            <a:chOff x="6217615" y="3808619"/>
            <a:chExt cx="450857" cy="595129"/>
          </a:xfrm>
        </p:grpSpPr>
        <p:sp>
          <p:nvSpPr>
            <p:cNvPr id="10" name="10-конечная звезда 9"/>
            <p:cNvSpPr/>
            <p:nvPr/>
          </p:nvSpPr>
          <p:spPr>
            <a:xfrm>
              <a:off x="6488472" y="3808619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10-конечная звезда 28"/>
            <p:cNvSpPr/>
            <p:nvPr/>
          </p:nvSpPr>
          <p:spPr>
            <a:xfrm>
              <a:off x="6217615" y="4151748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10-конечная звезда 29"/>
          <p:cNvSpPr/>
          <p:nvPr/>
        </p:nvSpPr>
        <p:spPr>
          <a:xfrm>
            <a:off x="5057253" y="4110861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2883979" y="3937011"/>
            <a:ext cx="469765" cy="484737"/>
            <a:chOff x="2883979" y="3937011"/>
            <a:chExt cx="469765" cy="484737"/>
          </a:xfrm>
        </p:grpSpPr>
        <p:sp>
          <p:nvSpPr>
            <p:cNvPr id="31" name="10-конечная звезда 30"/>
            <p:cNvSpPr/>
            <p:nvPr/>
          </p:nvSpPr>
          <p:spPr>
            <a:xfrm>
              <a:off x="3209744" y="4277748"/>
              <a:ext cx="144000" cy="144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10-конечная звезда 31"/>
            <p:cNvSpPr/>
            <p:nvPr/>
          </p:nvSpPr>
          <p:spPr>
            <a:xfrm>
              <a:off x="2883979" y="3937011"/>
              <a:ext cx="216000" cy="216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10-конечная звезда 32"/>
          <p:cNvSpPr/>
          <p:nvPr/>
        </p:nvSpPr>
        <p:spPr>
          <a:xfrm>
            <a:off x="6943358" y="2011148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738753" y="1507617"/>
            <a:ext cx="670212" cy="459357"/>
            <a:chOff x="3738753" y="1507617"/>
            <a:chExt cx="670212" cy="459357"/>
          </a:xfrm>
        </p:grpSpPr>
        <p:sp>
          <p:nvSpPr>
            <p:cNvPr id="34" name="10-конечная звезда 33"/>
            <p:cNvSpPr/>
            <p:nvPr/>
          </p:nvSpPr>
          <p:spPr>
            <a:xfrm>
              <a:off x="4228965" y="1786974"/>
              <a:ext cx="180000" cy="180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10-конечная звезда 34"/>
            <p:cNvSpPr/>
            <p:nvPr/>
          </p:nvSpPr>
          <p:spPr>
            <a:xfrm>
              <a:off x="3738753" y="1507617"/>
              <a:ext cx="252000" cy="252000"/>
            </a:xfrm>
            <a:prstGeom prst="star10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10-конечная звезда 35"/>
          <p:cNvSpPr/>
          <p:nvPr/>
        </p:nvSpPr>
        <p:spPr>
          <a:xfrm>
            <a:off x="1568114" y="2338442"/>
            <a:ext cx="360000" cy="360000"/>
          </a:xfrm>
          <a:prstGeom prst="star10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942242" y="5006167"/>
            <a:ext cx="1057737" cy="1281507"/>
            <a:chOff x="7774567" y="-12747"/>
            <a:chExt cx="2961750" cy="48212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9" t="6085" r="21227" b="25286"/>
            <a:stretch>
              <a:fillRect/>
            </a:stretch>
          </p:blipFill>
          <p:spPr>
            <a:xfrm>
              <a:off x="8639502" y="101875"/>
              <a:ext cx="2096815" cy="470660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72" r="68938" b="26305"/>
            <a:stretch>
              <a:fillRect/>
            </a:stretch>
          </p:blipFill>
          <p:spPr>
            <a:xfrm rot="14010137" flipH="1">
              <a:off x="7255464" y="506356"/>
              <a:ext cx="2130244" cy="109203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984470" y="5564004"/>
            <a:ext cx="1607699" cy="1027928"/>
            <a:chOff x="604478" y="5435492"/>
            <a:chExt cx="1607699" cy="10279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604478" y="5435492"/>
              <a:ext cx="1323636" cy="102792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55" y="5646921"/>
              <a:ext cx="576000" cy="576000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1183209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40461" y="5615048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355219" y="6013712"/>
              <a:ext cx="288032" cy="249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903281" y="6158463"/>
              <a:ext cx="30889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22" y="441384"/>
            <a:ext cx="6671662" cy="61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3"/>
          <a:stretch>
            <a:fillRect/>
          </a:stretch>
        </p:blipFill>
        <p:spPr>
          <a:xfrm flipH="1">
            <a:off x="-453668" y="4506079"/>
            <a:ext cx="2814249" cy="216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3515" y="3150870"/>
            <a:ext cx="3133725" cy="313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1852 C 0.03373 0.00393 -0.00456 0.02083 0.08831 0.00926 C 0.1003 0.00787 0.10967 -0.00532 0.12062 -0.01134 C 0.12778 -0.01528 0.13547 -0.01458 0.14263 -0.01829 C 0.158 -0.02639 0.17025 -0.03218 0.18536 -0.03889 C 0.19942 -0.05162 0.19031 -0.04468 0.21375 -0.05509 C 0.23069 -0.06273 0.24723 -0.07315 0.26429 -0.08032 C 0.27367 -0.08426 0.28123 -0.09051 0.29008 -0.0963 C 0.30246 -0.10417 0.31457 -0.10787 0.32747 -0.11019 C 0.34258 -0.12685 0.36016 -0.1331 0.37423 -0.15394 C 0.381 -0.16412 0.38726 -0.17477 0.39364 -0.18611 C 0.39494 -0.18843 0.39755 -0.19282 0.39755 -0.19259 C 0.39911 -0.20232 0.40315 -0.20787 0.40654 -0.21597 C 0.40927 -0.23079 0.4137 -0.24398 0.41813 -0.25741 C 0.42099 -0.27732 0.4236 -0.29769 0.42725 -0.31713 C 0.42972 -0.36528 0.31939 -0.44861 0.31939 -0.49699 " pathEditMode="relative" rAng="0" ptsTypes="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2778 C 0.02175 0.02593 0.04051 0.01944 0.06083 0.01643 C 0.07542 0.00995 0.08975 0.00208 0.10342 -0.00903 C 0.10551 -0.01065 0.10785 -0.01204 0.10994 -0.01366 C 0.11345 -0.01644 0.12036 -0.02269 0.12036 -0.02245 C 0.12492 -0.03982 0.11984 -0.02569 0.12804 -0.03657 C 0.13286 -0.04306 0.13481 -0.05116 0.13976 -0.05718 C 0.14055 -0.05949 0.14133 -0.06204 0.14224 -0.06412 C 0.14341 -0.06667 0.14511 -0.06829 0.14615 -0.07107 C 0.15162 -0.08472 0.15357 -0.10023 0.16035 -0.1125 C 0.16308 -0.12431 0.16699 -0.13125 0.17077 -0.14236 C 0.17168 -0.14838 0.17272 -0.1544 0.17337 -0.16065 C 0.17415 -0.16829 0.17376 -0.17616 0.17467 -0.18357 C 0.17507 -0.18704 0.17663 -0.18958 0.17728 -0.19282 C 0.18093 -0.20949 0.18249 -0.22685 0.18627 -0.24352 C 0.18835 -0.26829 0.19278 -0.29213 0.19539 -0.3169 C 0.1963 -0.33542 0.19786 -0.35162 0.19916 -0.36991 C 0.19877 -0.39607 0.19968 -0.42222 0.19786 -0.44815 C 0.19747 -0.45347 0.19369 -0.45671 0.19278 -0.46181 C 0.18965 -0.4787 0.18588 -0.49282 0.17728 -0.50324 C 0.17454 -0.51806 0.17832 -0.50394 0.17207 -0.5125 C 0.1709 -0.51412 0.17038 -0.5169 0.16946 -0.51921 C 0.16829 -0.52569 0.05822 -0.57245 0.05549 -0.57732 " pathEditMode="relative" rAng="0" ptsTypes="fffffffffffffffffffffff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7037E-7 C 0.00078 -0.02153 0.00104 -0.04421 0.00416 -0.06505 C 0.00456 -0.08264 0.00364 -0.08889 0.00807 -0.10232 C 0.00755 -0.14005 0.00547 -0.23032 0.00703 -0.27963 C 0.00807 -0.31505 0.01289 -0.35069 0.01511 -0.38634 C 0.01524 -0.40532 0.01641 -0.42732 0.01302 -0.44607 C 0.01198 -0.45139 0.00925 -0.45463 0.00729 -0.45926 C 0.0056 -0.46296 0.00039 -0.46296 -0.00183 -0.46505 C -0.00886 -0.47083 -0.11281 -0.48634 -0.12049 -0.48542 " pathEditMode="relative" rAng="0" ptsTypes="fffffffff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55 C 0.01823 -0.01944 -0.01407 0.00787 0.04897 -0.01157 C 0.0521 -0.0125 0.05223 -0.02523 0.05484 -0.02986 C 0.06005 -0.03935 0.06617 -0.04699 0.07151 -0.05671 C 0.07854 -0.06968 0.07203 -0.06088 0.0775 -0.07477 C 0.08375 -0.09051 0.07854 -0.06968 0.08467 -0.08958 C 0.09522 -0.12361 0.0211 -0.0662 0.02957 -0.08773 C 0.03152 -0.10162 0.02383 -0.12894 0.02696 -0.14051 C 0.0297 -0.16713 -0.01563 -0.17176 -0.01563 -0.22107 " pathEditMode="relative" rAng="0" ptsTypes="fffffffff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0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417E-6 -0.00093 C 0.00951 0.00116 0.01185 0.00046 0.02123 0.00694 C 0.03022 0.01319 0.03803 0.02292 0.04741 0.02685 C 0.07594 0.03889 0.10342 0.05694 0.1326 0.06458 C 0.14888 0.06412 0.19591 0.06921 0.22144 0.0588 C 0.22639 0.0537 0.23785 0.04676 0.23785 0.04699 C 0.23941 0.04329 0.24085 0.03958 0.2428 0.03681 C 0.24384 0.03542 0.21323 0.03981 0.21453 0.03866 C 0.21922 0.03449 0.19864 0.03287 0.20294 0.02708 C 0.2075 0.02083 0.18861 0.00741 0.19382 0.00185 C 0.19825 -0.00857 0.15852 -0.01921 0.16282 -0.03032 C 0.16321 -0.0375 0.17233 -0.05509 0.17324 -0.0625 C 0.17363 -0.06667 0.17572 -0.08565 0.17572 -0.08542 C 0.17559 -0.09769 0.16386 -0.09815 0.16152 -0.10394 C 0.15917 -0.10972 0.16191 -0.11389 0.16152 -0.11991 C 0.16074 -0.1287 0.16061 -0.13194 0.15891 -0.14051 C 0.15618 -0.15324 0.14993 -0.17824 0.14993 -0.18426 " pathEditMode="relative" rAng="0" ptsTypes="fffffffffffffafff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2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2 -0.0037 C -0.00886 -0.00093 -0.00613 0.0037 0.00039 0.01018 C 0.00495 0.01481 0.01745 0.02546 0.0237 0.03079 C 0.03543 0.04097 0.0521 0.04375 0.065 0.04699 C 0.07372 0.05208 0.08193 0.05764 0.09092 0.06088 C 0.10238 0.0706 0.11827 0.06968 0.13104 0.07222 C 0.22495 0.07083 0.26416 0.07824 0.33932 0.05162 C 0.34649 0.04306 0.35573 0.04259 0.36394 0.03773 C 0.3715 0.0287 0.37801 0.02292 0.38335 0.01018 C 0.38504 0.00023 0.38921 -0.00394 0.39234 -0.01273 C 0.39572 -0.02222 0.39807 -0.03449 0.40263 -0.04259 C 0.40393 -0.04491 0.40549 -0.04676 0.40654 -0.04954 C 0.41109 -0.06088 0.41266 -0.07477 0.41696 -0.08634 C 0.42008 -0.10857 0.41891 -0.09861 0.42086 -0.1162 C 0.41969 -0.13935 0.41917 -0.14907 0.41044 -0.16458 C 0.41005 -0.16829 0.41031 -0.17269 0.40914 -0.17593 C 0.40836 -0.17801 0.40641 -0.17708 0.40523 -0.17824 C 0.39611 -0.1875 0.38973 -0.19907 0.37944 -0.2037 C 0.37566 -0.20787 0.37163 -0.21157 0.36772 -0.21505 C 0.36186 -0.22037 0.25739 -0.20903 0.25465 -0.21412 " pathEditMode="relative" rAng="0" ptsTypes="ffffffffffffffffffff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5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ischeznovenie-zvezdyi-s-ne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2024-07-10T16:27:10Z</dcterms:created>
  <dcterms:modified xsi:type="dcterms:W3CDTF">2024-07-10T16:28:12Z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6252D82202EF4693A4055D3C6B8936BB_12</vt:lpwstr>
  </property>
  <property fmtid="{D5CDD505-2E9C-101B-9397-08002B2CF9AE}" pid="3" name="KSOProductBuildVer">
    <vt:lpwstr>1033-12.2.0.17119</vt:lpwstr>
  </property>
</Properties>
</file>