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>
        <p:scale>
          <a:sx n="75" d="100"/>
          <a:sy n="75" d="100"/>
        </p:scale>
        <p:origin x="1308" y="7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DFBF5-DA54-4DBF-87A5-00CC80E10E93}" type="datetimeFigureOut">
              <a:rPr lang="uk-UA" smtClean="0"/>
              <a:t>23.12.2024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719D0-9CC4-4D4A-AFDC-E519F29E2F7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88627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DFBF5-DA54-4DBF-87A5-00CC80E10E93}" type="datetimeFigureOut">
              <a:rPr lang="uk-UA" smtClean="0"/>
              <a:t>23.12.2024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719D0-9CC4-4D4A-AFDC-E519F29E2F7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46289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DFBF5-DA54-4DBF-87A5-00CC80E10E93}" type="datetimeFigureOut">
              <a:rPr lang="uk-UA" smtClean="0"/>
              <a:t>23.12.2024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719D0-9CC4-4D4A-AFDC-E519F29E2F7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31334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DFBF5-DA54-4DBF-87A5-00CC80E10E93}" type="datetimeFigureOut">
              <a:rPr lang="uk-UA" smtClean="0"/>
              <a:t>23.12.2024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719D0-9CC4-4D4A-AFDC-E519F29E2F7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67333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DFBF5-DA54-4DBF-87A5-00CC80E10E93}" type="datetimeFigureOut">
              <a:rPr lang="uk-UA" smtClean="0"/>
              <a:t>23.12.2024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719D0-9CC4-4D4A-AFDC-E519F29E2F7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80915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DFBF5-DA54-4DBF-87A5-00CC80E10E93}" type="datetimeFigureOut">
              <a:rPr lang="uk-UA" smtClean="0"/>
              <a:t>23.12.2024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719D0-9CC4-4D4A-AFDC-E519F29E2F7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5137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DFBF5-DA54-4DBF-87A5-00CC80E10E93}" type="datetimeFigureOut">
              <a:rPr lang="uk-UA" smtClean="0"/>
              <a:t>23.12.2024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719D0-9CC4-4D4A-AFDC-E519F29E2F7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19374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DFBF5-DA54-4DBF-87A5-00CC80E10E93}" type="datetimeFigureOut">
              <a:rPr lang="uk-UA" smtClean="0"/>
              <a:t>23.12.2024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719D0-9CC4-4D4A-AFDC-E519F29E2F7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4570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DFBF5-DA54-4DBF-87A5-00CC80E10E93}" type="datetimeFigureOut">
              <a:rPr lang="uk-UA" smtClean="0"/>
              <a:t>23.12.2024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719D0-9CC4-4D4A-AFDC-E519F29E2F7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72443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DFBF5-DA54-4DBF-87A5-00CC80E10E93}" type="datetimeFigureOut">
              <a:rPr lang="uk-UA" smtClean="0"/>
              <a:t>23.12.2024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719D0-9CC4-4D4A-AFDC-E519F29E2F7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46921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DFBF5-DA54-4DBF-87A5-00CC80E10E93}" type="datetimeFigureOut">
              <a:rPr lang="uk-UA" smtClean="0"/>
              <a:t>23.12.2024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719D0-9CC4-4D4A-AFDC-E519F29E2F7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7440174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DFBF5-DA54-4DBF-87A5-00CC80E10E93}" type="datetimeFigureOut">
              <a:rPr lang="uk-UA" smtClean="0"/>
              <a:t>23.12.2024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719D0-9CC4-4D4A-AFDC-E519F29E2F7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32367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432037" y="143589"/>
            <a:ext cx="6049303" cy="584801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803" y="733226"/>
            <a:ext cx="1476000" cy="1476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654" y="2464090"/>
            <a:ext cx="1398065" cy="13642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504" y="4005446"/>
            <a:ext cx="1488416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335" y="3997046"/>
            <a:ext cx="1460209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1553" y="4005446"/>
            <a:ext cx="1476000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кр8" descr="Cross Mark Emoji - Png,X Mark Png - free transparent png images ...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177" y="3922686"/>
            <a:ext cx="441654" cy="461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крестик1" descr="Cross Mark Emoji - Png,X Mark Png - free transparent png images ...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9610" y="4139486"/>
            <a:ext cx="1257147" cy="1313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крестик1" descr="Cross Mark Emoji - Png,X Mark Png - free transparent png images ...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493" y="4090832"/>
            <a:ext cx="1257147" cy="1313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крестик1" descr="Cross Mark Emoji - Png,X Mark Png - free transparent png images ...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710" y="4130150"/>
            <a:ext cx="1257147" cy="1313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крестик1" descr="Cross Mark Emoji - Png,X Mark Png - free transparent png images ...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063" y="2455333"/>
            <a:ext cx="1257147" cy="1313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крестик1" descr="Cross Mark Emoji - Png,X Mark Png - free transparent png images ...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090" y="816801"/>
            <a:ext cx="1257147" cy="1313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01" descr="Ноль синего цвета для распечатки. Цифры для распечатки. Цифра цветная ...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931" y="775751"/>
            <a:ext cx="1367803" cy="147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01" descr="Ноль синего цвета для распечатки. Цифры для распечатки. Цифра цветная ...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971" y="2420971"/>
            <a:ext cx="1341892" cy="1443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01" descr="Ноль синего цвета для распечатки. Цифры для распечатки. Цифра цветная ...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7391" y="4050916"/>
            <a:ext cx="1367803" cy="147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01" descr="Ноль синего цвета для распечатки. Цифры для распечатки. Цифра цветная ...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222" y="4050916"/>
            <a:ext cx="1367803" cy="147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01" descr="Ноль синего цвета для распечатки. Цифры для распечатки. Цифра цветная ...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311" y="4026376"/>
            <a:ext cx="1367803" cy="147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91602"/>
            <a:ext cx="1030415" cy="10304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116" y="2320982"/>
            <a:ext cx="1466635" cy="14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8" name="01" descr="Ноль синего цвета для распечатки. Цифры для распечатки. Цифра цветная ...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3868" y="2503274"/>
            <a:ext cx="1367803" cy="147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крестик1" descr="Cross Mark Emoji - Png,X Mark Png - free transparent png images ...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7010" y="2479666"/>
            <a:ext cx="1257147" cy="1313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03" descr="Ноль синего цвета для распечатки. Цифры для распечатки. Цифра цветная ...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206" y="1825312"/>
            <a:ext cx="453854" cy="488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кр4" descr="Cross Mark Emoji - Png,X Mark Png - free transparent png images ...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3221" y="2214868"/>
            <a:ext cx="441654" cy="461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04" descr="Ноль синего цвета для распечатки. Цифры для распечатки. Цифра цветная ...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671" y="3519921"/>
            <a:ext cx="453854" cy="488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кр5" descr="Cross Mark Emoji - Png,X Mark Png - free transparent png images ...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662" y="2247784"/>
            <a:ext cx="441654" cy="461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05" descr="Ноль синего цвета для распечатки. Цифры для распечатки. Цифра цветная ...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215" y="3541305"/>
            <a:ext cx="453854" cy="488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кр3" descr="Cross Mark Emoji - Png,X Mark Png - free transparent png images ...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5305" y="630704"/>
            <a:ext cx="441654" cy="461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кр6" descr="Cross Mark Emoji - Png,X Mark Png - free transparent png images ...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382" y="2194555"/>
            <a:ext cx="441654" cy="461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06" descr="Ноль синего цвета для распечатки. Цифры для распечатки. Цифра цветная ...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5950" y="3557104"/>
            <a:ext cx="453854" cy="488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кр7" descr="Cross Mark Emoji - Png,X Mark Png - free transparent png images ...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7499" y="3884433"/>
            <a:ext cx="441654" cy="461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07" descr="Ноль синего цвета для распечатки. Цифры для распечатки. Цифра цветная ...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202" y="5098501"/>
            <a:ext cx="473737" cy="488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08" descr="Ноль синего цвета для распечатки. Цифры для распечатки. Цифра цветная ...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527" y="5105755"/>
            <a:ext cx="453854" cy="488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кр9" descr="Cross Mark Emoji - Png,X Mark Png - free transparent png images ...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299" y="3920037"/>
            <a:ext cx="441654" cy="461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364" y="677907"/>
            <a:ext cx="1476000" cy="1476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5" name="09" descr="Ноль синего цвета для распечатки. Цифры для распечатки. Цифра цветная ...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2126" y="5070220"/>
            <a:ext cx="453854" cy="488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крестик11" descr="Cross Mark Emoji - Png,X Mark Png - free transparent png images ...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557" y="630705"/>
            <a:ext cx="441654" cy="461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000001" descr="Ноль синего цвета для распечатки. Цифры для распечатки. Цифра цветная ...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120" y="1849149"/>
            <a:ext cx="453854" cy="488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01" descr="Ноль синего цвета для распечатки. Цифры для распечатки. Цифра цветная ...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314" y="768975"/>
            <a:ext cx="1367803" cy="147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крестик1" descr="Cross Mark Emoji - Png,X Mark Png - free transparent png images ...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4992" y="801076"/>
            <a:ext cx="1257147" cy="1313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293" y="703440"/>
            <a:ext cx="1476000" cy="1476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3" name="01" descr="Ноль синего цвета для распечатки. Цифры для распечатки. Цифра цветная ...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638" y="809874"/>
            <a:ext cx="1367803" cy="147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крестик1" descr="Cross Mark Emoji - Png,X Mark Png - free transparent png images ...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650" y="828574"/>
            <a:ext cx="1257147" cy="1313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крестик 2" descr="Cross Mark Emoji - Png,X Mark Png - free transparent png images ...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751" y="652726"/>
            <a:ext cx="441654" cy="461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02" descr="Ноль синего цвета для распечатки. Цифры для распечатки. Цифра цветная ...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728" y="1864029"/>
            <a:ext cx="453854" cy="458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6" name="Straight Connector 45"/>
          <p:cNvCxnSpPr/>
          <p:nvPr/>
        </p:nvCxnSpPr>
        <p:spPr>
          <a:xfrm flipV="1">
            <a:off x="1909000" y="677799"/>
            <a:ext cx="5040895" cy="683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1894819" y="2241229"/>
            <a:ext cx="5012734" cy="1501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1909000" y="3916199"/>
            <a:ext cx="5017172" cy="3444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1909000" y="5483777"/>
            <a:ext cx="5040895" cy="2817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H="1" flipV="1">
            <a:off x="6911991" y="686509"/>
            <a:ext cx="14181" cy="48185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H="1" flipV="1">
            <a:off x="5293259" y="666192"/>
            <a:ext cx="14181" cy="48185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H="1" flipV="1">
            <a:off x="3546923" y="666193"/>
            <a:ext cx="57151" cy="480685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H="1" flipV="1">
            <a:off x="1894819" y="672050"/>
            <a:ext cx="14181" cy="48185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" name="Рисунок 6" descr="Изображение выглядит как мультфильм, иллюстрация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23FDF6CD-650D-7B01-83E9-EAEBEA214416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008" y="2368121"/>
            <a:ext cx="1401269" cy="1401269"/>
          </a:xfrm>
          <a:prstGeom prst="rect">
            <a:avLst/>
          </a:prstGeom>
        </p:spPr>
      </p:pic>
      <p:pic>
        <p:nvPicPr>
          <p:cNvPr id="47" name="01" descr="Ноль синего цвета для распечатки. Цифры для распечатки. Цифра цветная ...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4339" y="2500494"/>
            <a:ext cx="1367803" cy="147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крестик1" descr="Cross Mark Emoji - Png,X Mark Png - free transparent png images ...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3318" y="2544199"/>
            <a:ext cx="1257147" cy="1313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345" y="1458533"/>
            <a:ext cx="3063768" cy="3135312"/>
          </a:xfrm>
          <a:prstGeom prst="rect">
            <a:avLst/>
          </a:prstGeom>
        </p:spPr>
      </p:pic>
      <p:pic>
        <p:nvPicPr>
          <p:cNvPr id="1029" name="Picture 1028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643085" y="2818484"/>
            <a:ext cx="3228975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806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506703B-A3A0-4439-8108-201332D160ED}"/>
</file>

<file path=customXml/itemProps2.xml><?xml version="1.0" encoding="utf-8"?>
<ds:datastoreItem xmlns:ds="http://schemas.openxmlformats.org/officeDocument/2006/customXml" ds:itemID="{7788441A-1542-454A-BF22-5A6DFFE9EB25}"/>
</file>

<file path=customXml/itemProps3.xml><?xml version="1.0" encoding="utf-8"?>
<ds:datastoreItem xmlns:ds="http://schemas.openxmlformats.org/officeDocument/2006/customXml" ds:itemID="{4F2A7727-C215-49A3-9285-2415AC3D5E0D}"/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Администратор</cp:lastModifiedBy>
  <cp:revision>17</cp:revision>
  <dcterms:created xsi:type="dcterms:W3CDTF">2024-12-09T09:30:48Z</dcterms:created>
  <dcterms:modified xsi:type="dcterms:W3CDTF">2024-12-23T12:37:18Z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