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7" y="4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DEAB0-61C5-4C2E-B3C7-67CDA7009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38DCF88-A53E-44AF-85A1-186ABDC3A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E45B21-CCF2-44AE-AE66-31325A8B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8155-28C7-4C53-B179-990024E2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62E58-F1A1-48A0-8577-6DB0CFE8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21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AA17EB-2755-4E4B-BC55-C3C06D5A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D8F32-88F1-491E-8741-EB355B335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D6EDB-A343-4DAA-A399-290B1116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15792-9AD2-48FD-9AAA-B3CDDA031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03C583-B8B3-463F-BFF4-583B21E0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41CC0D6-00EC-4F70-B85D-58ACC66C8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BC106-27A1-45BB-9367-EBDE9FA6A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F043B-2F1B-4505-B039-DA047AC93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A83AD0-8130-4DA8-AA7A-C2CC55FE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07A886-79D3-4DE9-831D-305780BA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47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8C428-2EBE-4EA2-822B-8BB6F4359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8353-2635-4A36-8C39-9DC7D5547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5684FF-B8FD-4803-84C0-00401E20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E01FF-9347-41EC-927C-C4E5C7BF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60DA-9500-4BCE-88F5-6EF2A4FA3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880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047BB-0F30-42FF-9D7F-55D53F3C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4FE0E6-2FC3-4287-8666-647A1CA83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B535B-6DBD-4823-88F2-73934E342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232C5-1C58-4A6C-837D-D33532E4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232717-9A44-436E-A7C2-74B43E8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501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F8877-085D-493C-AA6E-8E014E4CC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238D86-6C1E-453A-BC09-5A814FA0EB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9DD9E1-AA36-415A-A7E5-AAE0AF4AE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AB0919-E28D-4C98-999B-E24A7C13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8EC7D6-DAAF-48F5-8B23-14ED4567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682D3C-5994-499A-BCB3-C77F54F66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130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8CDE1-FF7A-48AF-9B3E-38D9A5A6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8ED2ED-1CAF-49A1-9A11-8A83FA23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5D0A70-77C1-475D-ADBB-EFF91A38A3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4819BA-ACEA-413D-AE45-D3ED26F63B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7AFA62-5FFE-461B-837D-D9045CDC50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C39F12-45C1-48F2-A66D-13096F286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F2BDB-48CE-475B-836B-45C7F9AF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E56DD0-E699-457B-ADE2-CACCB615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558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7E07D-0D41-4BFC-835B-A2C2BE667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31B8F8-3C57-4215-81FC-0B84F35AE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1ABFB1-7421-47DC-A1D7-8EB89E7F9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E27BEC7-20DD-496C-9D1F-5853E0506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80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A8902B-C38B-4569-8394-52A554B8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5808E2-27B7-4694-94BD-57B85C5E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A455E3-9837-4E5A-92AC-8208B408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276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414F-77D0-464D-9920-8636E7E53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D44D44-6B13-4CED-938D-D55A42084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DF78D-6F22-4626-AE38-8E97E82D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B8DC3C-2F5A-4E62-A24C-1808E111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806F66-A3E9-46F7-BA1C-35B0186A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41C787-C202-41A9-855B-C74911CCC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733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C2A297-6F76-4720-B166-6142663AB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91244D-48B7-43CC-8391-5EDA48AB9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EC9520-3800-4415-9636-A701274922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D5D5A0-3B51-4DAA-B81A-96DC8D76E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68C36E-915E-40BF-8D61-EEEE6CB04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B988F-0761-478F-B564-1DE9C697C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017003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5E542-7900-4E60-977E-0D7911E6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35EE95-19EC-4069-92BB-61A165A24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AD8C4A-1C33-4A3A-860B-4A6D26C712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B149-2F33-4868-A1EF-ECCFEB523F66}" type="datetimeFigureOut">
              <a:rPr lang="ru-UA" smtClean="0"/>
              <a:t>21.11.2024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033658-9A74-4421-A07B-4D2B7EE27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51489-FCD9-4B76-869E-C67BE24BB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6E5E1-078E-44AE-9C14-C681A3B2A4F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35292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F84A65-3553-409E-897E-3D226E461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78C05E-2D6F-4918-94D3-2B857FE77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41" y="473622"/>
            <a:ext cx="8229601" cy="5905913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EE15640-ED9C-4EFC-9AA5-B263624288C4}"/>
              </a:ext>
            </a:extLst>
          </p:cNvPr>
          <p:cNvSpPr/>
          <p:nvPr/>
        </p:nvSpPr>
        <p:spPr>
          <a:xfrm>
            <a:off x="3318026" y="1497496"/>
            <a:ext cx="1989068" cy="2373524"/>
          </a:xfrm>
          <a:prstGeom prst="rect">
            <a:avLst/>
          </a:prstGeom>
          <a:solidFill>
            <a:schemeClr val="accent2">
              <a:lumMod val="40000"/>
              <a:lumOff val="6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193464-D7E9-45B3-8744-19882466D0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70" y="3021511"/>
            <a:ext cx="2396776" cy="289076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133EB64-F1CC-4C73-887F-0384C22022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68"/>
          <a:stretch/>
        </p:blipFill>
        <p:spPr>
          <a:xfrm>
            <a:off x="5644449" y="2782462"/>
            <a:ext cx="2842104" cy="316028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EC0A916-5E1E-40FF-AAA0-D6D13B1C2DE6}"/>
              </a:ext>
            </a:extLst>
          </p:cNvPr>
          <p:cNvSpPr/>
          <p:nvPr/>
        </p:nvSpPr>
        <p:spPr>
          <a:xfrm>
            <a:off x="1307649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МОЯ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E401DC8-48D3-457D-9C9E-F81A72C0FF4E}"/>
              </a:ext>
            </a:extLst>
          </p:cNvPr>
          <p:cNvSpPr/>
          <p:nvPr/>
        </p:nvSpPr>
        <p:spPr>
          <a:xfrm>
            <a:off x="6665797" y="5956485"/>
            <a:ext cx="1010093" cy="3453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ysClr val="windowText" lastClr="000000"/>
                </a:solidFill>
              </a:rPr>
              <a:t>М</a:t>
            </a:r>
            <a:r>
              <a:rPr lang="uk-UA" b="1" dirty="0">
                <a:solidFill>
                  <a:sysClr val="windowText" lastClr="000000"/>
                </a:solidFill>
              </a:rPr>
              <a:t>І</a:t>
            </a:r>
            <a:r>
              <a:rPr lang="ru-RU" b="1" dirty="0">
                <a:solidFill>
                  <a:sysClr val="windowText" lastClr="000000"/>
                </a:solidFill>
              </a:rPr>
              <a:t>Й</a:t>
            </a:r>
            <a:endParaRPr lang="ru-UA" b="1" dirty="0">
              <a:solidFill>
                <a:sysClr val="windowText" lastClr="00000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52EB364-40CE-4297-B6C2-CDDDACD931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347" y="1837868"/>
            <a:ext cx="1989068" cy="198906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96D5EF7-E852-46CD-A005-3A236F62D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684" y="1913244"/>
            <a:ext cx="1665846" cy="166584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379C2D8-9320-46BD-BEB5-3C002E70CA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85" y="1919635"/>
            <a:ext cx="1825533" cy="18255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B72A840-C0E5-4926-85BB-ED284D0BC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62" y="1587979"/>
            <a:ext cx="2287570" cy="228757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E037E5-19DA-42B2-8D27-B4683C4FC2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506" y="1982416"/>
            <a:ext cx="1603744" cy="16037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C9B1D9-64FF-40AB-B001-1A78C17422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805" y="1979831"/>
            <a:ext cx="1735146" cy="161330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FD76910-0A06-48AB-95E9-51DD309A5A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74770" y="1913243"/>
            <a:ext cx="1665847" cy="166584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36321A0-3595-430F-8129-22A682517D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82" y="1910302"/>
            <a:ext cx="1671992" cy="16719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BF64EC-7E45-435C-8718-FE7D996536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082" y="1896253"/>
            <a:ext cx="1587352" cy="1587352"/>
          </a:xfrm>
          <a:prstGeom prst="rect">
            <a:avLst/>
          </a:prstGeom>
        </p:spPr>
      </p:pic>
      <p:pic>
        <p:nvPicPr>
          <p:cNvPr id="47" name="подарок Рисунок 21">
            <a:extLst>
              <a:ext uri="{FF2B5EF4-FFF2-40B4-BE49-F238E27FC236}">
                <a16:creationId xmlns:a16="http://schemas.microsoft.com/office/drawing/2014/main" id="{DBC80C7C-5C32-4EF3-8850-358F48C203E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30542" y="5766036"/>
            <a:ext cx="893403" cy="96638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4A019C1C-0069-484C-B59A-4C7002A47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42" y="1165142"/>
            <a:ext cx="3038232" cy="3038232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10540" y="2101585"/>
            <a:ext cx="353377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-0.16211 0.2689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344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0.30703 0.25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1256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29414 0.235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117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5247 0.2837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419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0.297 0.2351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11759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13711 0.2900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14491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0.30416 0.25139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2569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14232 0.2900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4232 0.29004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2" y="1449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10</cp:revision>
  <dcterms:created xsi:type="dcterms:W3CDTF">2024-08-13T21:07:01Z</dcterms:created>
  <dcterms:modified xsi:type="dcterms:W3CDTF">2024-11-21T14:30:32Z</dcterms:modified>
</cp:coreProperties>
</file>