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media/image32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25" d="100"/>
          <a:sy n="25" d="100"/>
        </p:scale>
        <p:origin x="3792" y="16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3:36.398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1563 55,'-9'0,"-7"0,-6 0,-8 0,-3 0,-6 0,1 0,1 0,2 0,4 0,1 0,3 0,0 4,1 2,-5 0,-1-2,5 4,2 0,2-1,-1-2,0-1,3 2,2 1,-1 3,-2 1,-1-3,-1-1,3 1,0 0,1-1,-3-2,0 2,-2 0,0 0,3 2,1 0,0-2,4 3,-1-1,-1-1,3 2,-1-1,-2-1,3 2,-1-1,-2-2,2 3,0-1,-2 3,2 4,0-1,2 2,0-3,2 2,3 1,4 4,7-2,3-1,6-2,6-5,4-3,3-4,3 2,1 0,1-1,-1-1,1-2,-1 0,0-2,4 0,1 0,1 0,-2 0,-2-1,0 1,-2 0,0 0,4 0,1 0,0-4,-1-2,-1 0,-2-3,-1 0,0 1,0 3,-1 1,0-2,1-6,-1 0,0 2,0 3,1 2,-1-2,5-1,2 2,3-3,1-4,-1 0,2 2,-2 3,-1-2,1 1,0-2,-2 0,2 3,0-3,-2 1,2-2,0 1,-2-3,2 2,0 3,-2-3,-3 2,-1-2,-2 1,4 2,0 3,0-2,3 0,1 2,2-3,4-5,0 1,1 2,-2-1,-3 1,-4-2,-3 1,2 3,0-2,-1 1,-2 3,-1 1,-1 3,-5-3,-2 0,-10 0,-10 2,-11 1,-7 2,-6 0,1 5,0 2,-1 0,4 3,0 1,3 2,1 0,2 2,-1-1,-3-3,2 1,-1-1,2 3,-2 2,-1 5,-3 2,-3 2,3 2,0-4,4 0,0-5,-2-1,2 2,-1 2,3 3,-1-4,2 1,-1 0,-3 2,-3 6,-2 3,-2 0,2 0,2-1,-1 3,-2-3,4-3,0-2,4 0,-1 1,-2-1,-2 0,-2 1,2 0,1 1,2-1,-3 1,-4-1,3 1,-1-1,5 1,-4-1,1 1,-1-1,4 1,0-1,-1 0,-3 1,-2-1,-1 5,-2 2,5-1,0-1,0-6,3-2,1-1,2 0,0-4,2 1,0-4,-4 0,-3 2,2 3,0 2,2 3,0-4,3-1,-2 1,3 2,-2-4,2 0,-2-4,6-4,9-4,9-3,7-7,6-2,-2-6,0-5,2 0,-4-1,-1 1,2 0,2-3,-4-1,1 1,1 5,-3 0,0 2,2-1,-2-3,0 1,2-1,2-3,2 3,-2-2,-2 4,2-1,1-3,2-2,1-3,0 3,-3 0,-1 4,0 0,-4-2,1 2,1 0,1-3,3-2,-3-2,0 3,1 0,1-1,1 4,-2-1,-2-1,2 2,-4 0,1 3,-4-1,1 2,-2-1,-3-3,0 2,0-2,1 3,5-1,-2-3,3 2,-3 0,-3-3,-8 6,-9 7,-4 7,-4 5,0 5,-3 1,3 2,-2 0,3 2,-2 2,-2-2,1 1,0-2,1 1,0-3,2 1,-1 3,-3-1,-3 5,-3-1,-1 1,3 1,0 1,0 2,-2 0,-1 2,0-1,-2 5,0-2,-1 2,1 0,-1 0,-4 3,-6 6,3-1,-1-1,0 1,-2-2,4 3,0-1,0 1,-3-2,5-2,-2 2,1-2,-4 3,1 3,0-1,3 2,-2-3,-1-2,2 0,-3 3,1 4,1-2,2-3,-2 1,0 1,1-1,2 1,1-1,-2 0,-1-1,0-4,2 6,2 0,1-3,-4 2,4-2,-2 1,-1-1,4-4,-1 2,4-1,-4 3,0-2,3-1,-2-4,3 3,2-5,-1-3,4-2,1 0,-2-1,-1 1,-2-4,3-1,5 1,1-4,2 0,4 2,-2-3,1 1,7-3,7-8,9-5,5-7,5-7,2-7,2-3,0 2,0-1,-1 5,5-1,-3 0,-3 1,4-4,1 1,0 0,4-7,0 3,3-5,0 3,-3-3,3 3,-1-3,2 0,3-1,0 1,5-4,0 0,1 0,1-3,1 0,-3 2,3-3,3 1,1-2,-4 0,3-2,1 1,1-2,0 2,0-1,-1-4,-1-3,1 3,-1-1,-1-2,1-1,0-3,0 0,4 3,-2 1,-3 0,5-2,-4-1,-2-1,0-1,0-1,0 5,1-4,0 3,0 1,1-1,-4-1,-2 4,0-4,-3 2,0 0,1 0,2 3,-2 0,-5 3,1 0,-4-2,3 2,-2 0,1 1,0 0,1 2,-2 3,-2 3,2 2,-7 3,-3 1,-2 6,-1 1,0 0,-4-2,-2 4,1 0,1-1,2 2,-3 0,-1 2,-7 5,-7 7,-8 5,-3 7,-6 1,-5 4,0 4,-1-1,2 0,0-1,2 0,-1-3,-2 2,1 2,-5 3,1 3,-5 6,-3 7,-6 2,-1-1,0 3,2-2,-2 2,0-1,-3-3,0 2,-2-2,1 3,3 3,-1-1,0 6,-6 0,-1 0,-1 2,-3 2,3-5,-5 5,-2 2,2 1,-3 1,3-1,0 0,-4 5,-2 0,4-5,-3 2,-1 1,1-1,-1 4,2 0,-5 0,-1 2,2 1,0-3,2-1,1 2,1-1,1 0,0 2,0 0,5-2,-3-2,2 3,2-1,-2 0,0-3,-2 4,-1-1,0 0,4-3,1 4,-1-5,5-3,-1 4,3 0,0-4,1 1,0 2,2-5,-2 2,1-2,-1-2,1 0,3-4,3 0,-2 0,6 3,-3-3,6 0,-3-4,4-3,1 0,1-1,0 1,3-1,1-7,4 1,-1-5,-1 2,2 0,3 1,4 0,-2-1,2-1,2 0,2 0,1-1,2 0,5-4,7-6,5-1,5-4,4-2,1-4,1-3,1-1,4-1,2 0,3-1,1 0,-3 1,3-1,-1 1,-3 0,3-5,-1-1,-2 0,-3 2,4-4,3-4,1-1,2 2,4-1,-2-4,1 2,1-2,4-3,-4-2,5 2,-1 0,-1-1,0 2,2-4,1-3,-3 2,3-3,-3 2,1-3,-1-2,2 0,1-5,0-1,2 2,0 1,0-3,0 1,0-4,0 1,0-3,0 1,0-2,-5 2,4-2,-3 2,-1-2,0 2,2-1,-4-3,4 1,-2-2,0-1,0 2,-2-6,3 2,-2 4,-4-4,0 1,1 0,2-1,-2-3,0 0,-2-2,-5 4,1 1,-1 0,2-2,-2-1,3-1,-2 3,2 2,-1-6,1 2,-1 0,-2 0,-4 4,1 1,-4-1,1 2,-4 1,-3 2,4 4,-3-1,-1 2,0 2,-5-1,0-1,1-2,-3 1,0 6,1 0,3 0,-2 2,-5 0,0 2,-3-1,-2 2,-4-1,-2 1,-6 4,-8 6,-5 6,-6 5,-2 2,-3 7,-1 8,1 0,-6 4,0-1,0 2,-3 1,0 4,2-4,-3 1,1 2,-3 1,1 2,3 0,-2 7,-4 1,1 0,-7 4,1 0,-2 3,0 0,-3 1,5-1,-5 2,2-2,1 2,-1 3,-1 3,0 2,-6 6,2 4,-3-1,3 5,3 0,0-2,0-2,-5 2,3 0,1-1,1-2,4 2,-3 0,2 0,1 2,-2 0,5 3,-5-1,1 2,1 0,3-4,-4-2,1 1,0 5,4-1,-1-2,4 2,-2-1,3-3,-1-2,2-3,-3 3,3-4,-3-3,3 0,2-1,3 0,-2 1,6 0,2-4,2-2,0-3,0-5,0 0,5-2,0 2,-1-1,4-2,0 1,-2 0,3-2,4-2,-1 2,2 0,3-1,2-2,3-2,2-1,1-1,0 0,5-5,2-2,4-4,4-1,5-2,-2 1,6-2,3-3,5-4,3-1,-1-3,-1 0,-2-2,-2 1,4-1,0 1,-1-1,3 1,5 0,4 0,4 0,3 0,-3-4,4-2,2-4,1-1,0 2,0-2,4-4,0-4,0 2,-1 3,3 0,0-2,3-4,4 3,0-1,-3-2,1-2,-2 3,2 0,4-1,2-2,-1-1,0-7,-2 3,0-4,2 0,2 0,3 0,1-2,2-1,0-3,1-1,-5 3,-1-2,0 0,1-2,-3 1,-1-2,-3 1,5-1,-1 1,-4-2,0-3,-2 2,0-1,4 2,-2 0,-4 1,2-1,-2 2,-3-1,-3 1,3-1,-1 1,-1-1,-2 1,3-2,1 2,-2 3,-6 3,2-1,-5-1,-1-2,-5 5,-5-2,0 6,-3-2,-2 0,1 0,0 1,3 2,-1-1,-2 6,-7 1,-3 5,-7 1,-2-3,2-1,1 1,-2 0,1 3,-3-1,-4-2,-9 3,-8 3,-9 3,-5 5,0 6,-1 3,-1 5,-2 2,-1-3,0 3,-2 4,-4-2,3 2,-3-2,-1 2,1 1,1-1,2 1,-5 2,0-2,1 0,-4 2,1 3,1 1,-3 2,1 1,-2 0,0 1,2 4,-1-2,1 2,-3 0,-4 0,2-1,-2 3,2-3,0 1,-4 1,3 3,-1-4,2 2,3-1,1 4,0 0,-2-2,2 3,2-1,-7 3,0-1,-2 2,2-1,3-3,0-3,2 2,-2-1,1-1,3 3,2-1,-1 3,0 4,1-1,-3-2,5-4,4-3,1 2,1-1,0 0,-1-3,6-1,0-1,0-6,2 3,1-3,3-1,-1 1,-2 1,2 1,-2-3,3-1,4 0,-2-3,2 1,3 1,-3-3,1 1,2 2,-3 2,1 2,2 2,6 0,4 2,6-5,5-5,6-7,3-4,2-3,2-3,1 0,-1-1,1-1,-1 1,0 1,0-1,-1 1,5-5,2 0,4-1,-5-3,-2 0,1 1,1-2,4-5,0 2,3-3,0-3,-3 3,-3 3,-2-1,2-2,0 2,-1-1,-1-4,-2 3,4-1,0-2,-1 2,-1 0,-1-3,-2 4,4-2,0-1,0 3,-1-2,-2-1,4-2,1-2,-2-2,-1-1,3 0,0-1,-1 5,-2 1,-1 0,3-1,0-6,-1 2,-1 1,-1 4,-2-2,-1 2,0 0,-5-1,-2-1,0 4,2 0,1-2,1 0,-3-3,-1 0,1 3,-4 0,1 5,-4 0,1 2,-2 0,-3-2,0 0,0 0,-3-2,-2-3,-2-2,-6 2,-7 6,-7 4,-4 5,-3 3,-3 2,4 6,1 2,0 0,-1 3,-5 0,1 3,2-1,0 2,5 3,0-1,0-4,-1 1,-2-2,-2 2,0 3,-1-1,-1 6,1-1,-1 1,0 2,0 0,1 2,-1 1,1 0,4 1,-3-1,3 1,-5 0,4-1,-5 5,-5 2,2 4,-2 0,0 3,0-1,3-3,0-2,2-4,1 4,1-1,4-1,-3 3,3 0,1 4,-1-6,-1 1,-1-1,4-2,-5 4,-1-1,3 4,1-5,4-3,1 1,-2 1,-1-1,2-1,0-2,3 0,4-1,-1 0,2-1,3 5,2 1,-2-4,0 1,1 1,1 0,2 3,2 1,5-1,2-1,4-2,5-2,5-5,3-7,-2-1,-1-4,-2 1,-2-1,3-3,1-3,3-1,6 1,2 2,1-2,0-1,2-1,1-2,3 0,0-1,2 0,-1 0,-3 0,-2-1,-4 1,3-4,0-2,-1 0,-1 2,-2 0,-1-2,4-1,1-4,-2 0,5 3,-1-3,3-4,0 1,-2 3,2 3,-6-1,-4-5,3 2,0 1,0-1,-2 2,0-3,-2 1,0-1,5 1,0-2,-5-3,3 1,0-1,-1 3,0-2,-1-1,-1 1,0-1,0-1,-1-4,1 4,-6-1,0 3,-1 0,2-2,2-2,0-3,-3-1,-1 3,-4 0,-5 0,1-1,-2-2,2 4,-2 1,-1-2,-3-1,-3-1,-1-2,-6 4,-2 1,0-1,-4 3,-4 0,-5 4,-3 4,2-2,0 3,-1 1,-2-1,-1 0,-1-2,-1 0,-5 2,-2 3,1 3,0-4,2 0,2 1,-4 2,-1-3,1-1,-4 2,1 1,1 2,-3 1,1 2,2 0,2 0,-2 0,-5 0,1 1,1-1,-2 0,-3 0,1 0,4 0,-3 0,-2 0,2 0,2 0,-1 0,-3 0,-3 0,2 0,-2 0,4 0,-2 4,3 2,-1 0,2 3,3 0,-1-1,1-2,2 2,-2 0,1 3,1 0,-2-3,1 3,1-1,2 2,3 0,0-3,2 1,1 0,-1-2,6 2,-4 4,-1-1,3 3,-3-3,-2 2,4 3,2-2,4 1,1-2,3 0,0-2,2 1,-2 3,2 3,3 3,3 1,3 2,1 0,6-3,2-2,5-4,5-1,-1 2,2-3,3-3,2 1,2-3,6-2,-2 2,-2-1,0-2,-1-2,1-2,0 3,0 0,5 4,1 0,0-1,4-3,-1-2,-1-2,-1 3,1 2,1-2,2 0,5 2,-1 0,2 0,-2-2,1-2,3-1,-3-2,-3 1,1-2,2 1,3 0,-2-1,-3 1,5 0,-1 0,-3 0,0 0,2 0,-2 0,2 0,-2 0,0 0,-2 0,-2 0,0 0,-1 0,2 0,0 0,-3 0,7 0,0 0,-2 0,-4 0,1 0,-1 0,-2 0,2 0,0-4,-3-2,-1 0,-3 2,-1 0,-1 2,0 1,-1-4,0-1,0 1,0 0,0 2,-4-3,-1-1,-1 1,2 1,-3-2,-1-1,-2-3,-1 1,2 1,-1-2,0 1,-2-3,-3-3,-5-3,-6-4,-9 3,-6 5,-2-1,-2 4,-2 3,-2 3,-2 3,0-2,-2-1,0 1,-4-4,-2 0,0 2,2 2,-3 1,-1 2,2 1,-3 1,0 1,-2-6,0 0,-7 0,0 0,-1-2,-2-1,-2 1,-2 2,-5-3,-1 0,-1 2,1 1,1 2,-2 1,-2 2,-2-1,-5-3,-4-1,-4-1,-2 2,-1 1,-1-3,0-1,0 0,0 3,0 1,0 1,1-4,-1 0,5 1,2 1,-1 1,0 1,-3 1,0 1,3 0,1 0,4 0,0 1,-2-1,-1 0,1 0,4 0,5 0,-1 0,-3 0,1 0,2 4,2 2,4 0,2 3,1 0,1-1,5-2,7-2,0-2,-1 3,1 1,5 0,-3 2,3 1,2-2,2-2,3-1,1-2,1 3,0 1,2 0,-1-2,0-1,0-1,8-1,13-1,11 0,9 0,7 0,3-1,-1-3,-2-3,1 2,1 0,1-3,0 0,1-3,5 0,1 2,5-2,0-3,-1 0,2 3,-2 3,-1-2,2-3,-1 0,2 3,0-2,-3 1,3-1,2 0,1-2,0 2,4-2,-2 2,1-2,-2 1,4-1,4-3,-2 2,0-2,-4 3,0-2,-4 3,6-1,3-3,-1 1,-6 0,5 1,-2 0,1-3,-3 3,0 2,2 1,-3-4,2 2,-4-2,2 3,1-2,0 2,-5-2,1 3,-1-2,-4 2,3-2,-2 2,-1 2,2-1,-1-3,-1 0,2 3,0-1,-2 2,2-3,-1 1,-1-1,-2 1,-2-2,-2 1,-1 3,0 4,-1-3,0 2,0 0,0-2,0 1,1 0,-1 3,0 2,-4-3,-10-1,-13 1,-9 2,-8 1,-6 2,-3 0,-1 1,-1 0,5 5,2 1,0 0,-1-2,0 0,-2 2,0 1,-1 0,4 2,-3 0,-2-2,-1-1,-4 2,-2 0,-4 3,1-1,1-1,-2-3,1 3,3-1,-3 3,1 0,2-3,-2-2,0 3,-2-1,0-1,-2 2,-3 0,1-2,-1-2,-3 3,-2 0,3-2,0 3,-2 0,3-1,0-3,-2-2,-2-1,3 3,0 1,3-1,0 0,-2-3,-3 5,-2 0,3-1,0-2,-1-1,3-1,4-1,-4-1,0 0,4 0,4 4,-1 2,1-1,3 0,-3-2,1-1,1-1,3-1,-3 0,0 0,1 0,2-1,2 1,1 0,1 0,0 0,1 0,0 0,-1 0,1 0,0 0,-1 0,1 0,4-4,11-2,11 0,6-3,6 0,6 1,4 2,4-2,0 0,2 1,0 3,-1 1,1-3,-1-1,0 2,-1 0,1 2,4 2,-4-5,-1 0,0 0,-1 2,0 1,5 1,2 1,4 1,1 0,-2 0,3 0,-1 1,-3-1,-1 0,1 0,1 0,-2 0,2 0,0 0,-1 0,-2 0,2 0,0 0,-1 0,3 0,-1 0,-1 0,-2 0,2 0,0 0,-1 0,3 0,-1 0,-1 0,-2 0,-2 0,-2 0,-1 0,0 0,-1 0,0 0,0 0,0 0,0 0,1 0,-1-4,1-2,-1 0,0 2,1 0,-1 2,-4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3:38.681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2559 372,'-4'0,"-7"0,-5 0,0-5,-2-1,-2 1,-3 0,-1 2,-6 0,-3 2,1 1,0 0,7-4,2-2,1 1,-1 0,0 2,-1 1,-2 1,1 1,-6 0,-2 0,1 0,1 1,1-1,1 0,2 0,-5 0,0-4,0-2,1 0,2 2,0 0,-3 2,0 1,0 1,1 0,1 0,2 0,1 1,-5-1,0 0,0 0,-3 0,-1 0,-2 0,0 0,-2 0,0 0,4 0,3 0,2 0,3 0,1 0,0 0,-3 0,-2 0,0 0,2 0,0 0,2 0,0 0,2 0,4 4,1 2,10 0,10-2,11 0,7-2,6-1,3-1,2 0,0 0,1 0,-1-1,0 1,3 0,2 0,-1 0,-1 0,-1 0,-1 0,-2 0,0 0,4 0,1 0,5 0,-1 0,4 0,-1 0,-3 0,-2 0,1 0,0 0,2 0,0 0,-2 0,-2 0,-3 0,3 0,0 0,0 0,-3 0,0 0,-2 0,-1 0,-1 0,1 0,-1 0,0 0,0 0,0 0,1 0,-1 0,1 0,-1 0,1 0,-10 0,-11 0,-12-4,-9-2,-7 0,-4 2,-2 0,-1 2,1-3,-1-2,-3 1,-1 2,0 1,2 1,1-3,-3-2,-1 2,2 1,1 1,-3 1,0 1,-3 1,-1-5,3-1,-2-4,0 0,3 1,-3 3,2 2,1-3,-3 0,2 0,1 3,-2 1,-5 1,-3 2,1 0,3 0,-1 0,-2-4,2-6,-1-2,-3 2,2 2,4 3,-1 2,-2-3,2-5,2-1,-1 2,2 3,3 2,-3 2,2 2,1 1,3 0,1 0,7-3,-3-3,-1 1,-4 1,-3-4,1 0,2 2,0 1,3 1,9 3,13 0,12 0,9 2,7-1,4 0,2 5,1 1,0 0,-1-2,0 0,0-2,-1-1,4 4,1 5,0 2,-1-2,-1-3,-2-2,0-2,-1-1,-1 3,1 0,-1 1,5-2,1 3,4 1,1 3,-2 0,3-2,-1-3,-3 3,3-1,-1-1,-2-3,2 4,0-1,-2 0,-3 2,4 0,-1-2,-1-1,2 2,1 4,-3 0,4-1,-2-4,-1 3,7-2,1 4,-2-2,-4-1,1-3,0-3,-4 4,3 0,0 3,-2 0,1-1,1-3,-2-2,2-2,0 4,-2 0,-3 4,-1 0,-2-2,4-1,0-3,0 2,-1 2,-2-2,-1-2,0 3,-2 1,1-2,-1 3,0 1,1-3,-1-1,0-3,1-1,-5 3,-2 1,1 0,-8-2,-11-2,-10 0,-4 4,-4 0,-4 0,-3-2,-2-1,-2-1,0-1,0-1,-1 0,1 4,0 2,1-1,-1 0,1-2,-1-1,1-1,-1-1,1 0,4 5,1 0,1 1,-2-2,-1 0,-2-2,0-1,-1-1,0 0,-1 0,0 0,-4-1,-2 1,1 0,1 0,1 0,1 0,2 0,0 0,-4 0,-1 0,0 0,-3 0,-1 0,2 0,2 0,2 0,1 0,2 0,1 0,-1 0,1-5,0-1,0 1,0 0,-5 2,-1 0,-1 2,2 1,2-5,0 0,2-1,0 2,9 1,13 1,11 1,10 1,5 0,10 0,3 0,0 1,-1-1,-1 0,-2 4,-1 2,-2 0,4-1,2 2,-2 1,4-1,1-2,-2-1,2 2,5 1,-1-1,2-2,3 3,3 1,2-2,1-1,-2-2,-2 3,5 1,-1-1,-2-1,-3 2,3 1,3-2,1-1,1-2,-5 3,4 1,1-1,0-1,-4 2,-1 1,-1-2,5-1,3 3,-3-1,-7 0,-2-2,0-2,2-1,-2-2,0 1,2-2,-3 1,-4 0,-4-1,6 1,-1 0,-1 0,1 4,3 2,-2 0,-3-2,-3 0,-4-2,-2-1,3-1,-4 5,-3 1,0-1,0 0,-1-2,1-1,1-1,0-1,0 0,1 0,-1 0,0-1,-8 1,-12 0,-12 0,-9 0,-7 0,-4 0,-1 0,-2 0,0 0,1 0,0 0,0 0,1 0,-4 0,-1 0,-1 0,3 0,0 0,2 0,-4 0,-1 0,1 0,1 0,-3 0,-1 0,2 0,-2 0,-5 0,0 0,-2 0,-3-5,-3-1,2 1,5 0,0 2,-2 0,2 2,3 1,0 0,-4 0,2 0,-2 1,2-1,-1 0,1 0,4 0,3 0,-2 0,1 0,1 0,-2 0,0 0,1 0,3 0,-4 5,1 1,1 4,-2 1,-1-3,2-1,3 2,1 0,2-3,0-1,2-2,-1 4,10-1,12 4,12 0,8 3,7-1,4-2,2-3,0-3,1 3,-1 0,0-2,-1 0,0 2,0 5,4 0,2-1,-1-4,3 3,1-1,-2 2,2 0,0 2,-1-1,6 2,0 4,-1-3,1-2,2 0,-1-2,-3 2,5-2,4-2,-2-2,-4 1,5 4,-2 0,0-2,-2-3,1 2,1 0,-3 2,2 0,-4-2,-3-3,1-3,3 4,-1 0,-3-1,1-2,-1 3,-2 1,1 3,0 0,-2-3,-3-1,3-3,1-2,-3-1,4-1,-1 4,-1 2,-2-1,-3 4,0 0,-2-2,-1-1,1-2,-1-2,4 3,2 1,0 0,-1-2,-1-2,-11 0,-12-1,-13-1,-9 0,-7 0,-4 0,-2-1,-5 1,-2 0,-4 0,1 0,2 0,2 0,3 0,2 0,-3 0,0 0,0 0,-3-4,-1-2,3 0,1 2,-3 0,1 2,1 1,-3-4,1-1,1 1,2 0,-2-2,0-1,1 1,-3 2,1 2,1 1,2 2,2 0,2 0,1 0,0 0,1 1,0-1,-5 0,-1 0,0 0,1 0,2 0,5-4,2-3,1 2,-1 0,-1 2,-1 0,-1 2,-1 1,0 0,-1 0,0 0,1 1,4-6,1 0,0-1,-1 2,4-4,4-5,9-4,10 0,9 3,2 0,2 2,4 3,1 3,2 3,1 2,1 0,0 2,0-1,0-4,0-1,0-5,-1 0,1 1,-1 2,1 3,-1 1,0 2,1-3,-1-2,1 1,-1 1,1 1,-1 1,1 1,-5-4,-2-1,1 1,1 0,-3-2,-10-6,-10 1,-10 1,-3-1,-4 1,-3 2,-2 3,-2 3,-2-3,0-1,0 1,0 2,0-3,0-1,0 2,1 1,-1 2,1-3,-1-1,1 1,0 2,-1 0,1 3,-1 0,1 1,-5-5,-2 0,1-1,1 2,1-3,2-1,-4 1,-1 2,1 1,1 3,-3 0,-5-4,0-1,-2 1,0 1,4 1,-1-3,-4-1,-3 1,2 2,3 1,0 1,-3-4,2 0,3 0,-1 2,2 1,3 1,2 1,-2 1,0 0,1 0,3 0,0 1,2-1,1 0,1 0,-1 0,1 0,0 0,0 0,0 0,0 0,8 0,13 0,6 5,8 1,7 0,5-2,4 0,2-2,0-1,1-1,0 5,-1 0,5 1,1-2,4-1,-4 3,-4 1,3-1,0 3,-1 0,4-1,0-3,-2-1,3-2,0-1,3 3,-1 2,-3-1,3-1,-2 4,-2 0,3-2,-2-1,-1-1,-2-2,2-2,0 1,-1-2,2 1,1 0,-2-1,-3 1,4 0,-1 0,-1 0,-2 0,3 0,0 0,-1 0,3 4,-1 2,-1 0,2-2,0 0,3-2,-2-1,3-1,-1 0,2 5,-2 0,-3 1,-3-1,-2-2,-3-1,-1-1,-1-1,0 0,0 0,0 0,0-1,0 1,-8 0,-13 0,-11 0,-9 0,-7-5,-8-1,-4 0,0 2,1 0,1 2,2-3,2-1,0 0,1 2,1 1,0 1,0 1,0-4,-5-5,-1-2,0 2,-4-2,1 1,0-2,-1 1,-1 2,3 4,-2-2,-5-5,-3-4,0 1,-5 3,-3-1,-3-2,5-3,-3 1,-2 0,0 3,0-1,0 2,1 0,-9-3,-2-3,0 2,-1 0,0-2,4-2,-2 3,1 0,2-1,-1 2,0 1,2 2,-3 0,1-3,2 3,2-2,2 3,1-1,1 2,6-1,1 2,1 2,2 4,5-2,0 0,2 2,3 1,3-2,-3 0,-4 1,0-3,1-5,3 1,3 2,2 3,1-2,2 1,-1 3,2-4,-1-3,0 0,4-3,7-2,9 2,11 3,9 4,6 3,4-1,4 0,0 1,0 2,1 2,-1 0,-1 2,5 0,0 0,1 0,-2 0,-2 1,0-1,-2 0,0 0,4 0,6 0,1 0,-2 0,-2 0,2 0,0 0,-3 0,3 0,4 0,5 0,-2 0,2 0,1 5,3 1,1 4,2 1,-4-3,3 4,3-2,0-2,-4-2,-1 2,4 0,2-2,1-1,-1 2,1 5,-2 0,5-1,-5-4,-1-2,-6-2,-1-2,0-1,1 5,2 0,-3 5,4 0,-2-1,0-3,-3-2,-2-1,-2-2,-4-1,0 0,4-1,3 1,-1 0,-4-1,2 1,-3 0,-3 0,-3 0,2 0,0 4,-2 2,-1 0,-2-2,-1 0,-1-2,0-1,-1 4,0 1,0 0,0-2,0-1,1-1,-10 3,-11 2,-12-2,-9-1,-7-1,-4-1,-1-1,-2-1,0 0,1 0,0 0,0-1,1 1,1 0,-1 0,1 0,-5 0,-1 0,-5 0,0 0,2 0,2 0,-3 0,1 0,2 0,-3 0,-4 0,-4 0,1 0,3 0,-6 0,-2 0,-4 0,4 0,0 0,0 0,-2 0,0 0,-2 0,0 0,-1 0,-4-4,-2-2,4 0,4 2,0-4,1 0,-6 1,-1 2,-1 1,2 2,0 2,1-1,1 2,-4-1,-1-4,0-2,6 1,8 1,-3-4,-1 0,2 2,5 1,1 1,3 2,3 2,-1-1,0 2,3-1,2 0,1 1,3-1,0-5,0-1,1 1,9 0,12 2,11 0,10 2,5 1,5 0,7 0,1 0,5 1,0-1,-2 0,-3 0,-2 5,-3 1,3 0,0-2,5 0,4-2,0-1,1-1,4 0,2 0,-2 0,0 0,5-1,4 1,-4 0,-10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3:41.411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2043 2833,'5'0,"5"0,2 5,-2 5,3 2,-2 3,-2 3,-3 4,2 2,0 1,3 2,-1 0,-1 4,-3 2,2 0,0 3,3 4,0 0,-2-2,-3 2,-2-3,-2-1,3 0,1 5,0-1,2 1,1 4,-2-2,-1-4,-3 1,-1 2,-1-1,-1 1,0 3,-1 2,1-2,0 1,0-4,-1 0,1-2,0-3,0-4,0 1,0 5,0-1,0-2,0 3,0-2,0-3,0 3,0-1,0-3,0 3,0 0,-4-7,-2 2,0-1,2-1,-4-1,0 0,1-1,2 0,2-1,-4-4,-4-2,-1 1,2 1,-2-4,1 1,3 0,-3 3,-3 1,-4-3,6-5,4-9,5-11,6-8,3-7,5-9,5 0,0 1,-3 1,-3 0,0-4,0-2,-3 1,2-3,5-1,3 2,0-2,-4-1,1 3,2-7,-1-5,-3 0,0 0,-1-2,-3 3,2 0,-1-2,2-5,0-4,3-1,2 0,0 1,-4-3,-3-2,0-3,5-4,3 0,-1 3,-3-1,-3 2,0 2,-1-2,2-2,0-5,2-3,-2 2,3-1,-1-1,-3 3,1 1,-1-3,2-1,-1 2,-3 5,3-4,-1-4,-2 2,1 0,5 3,-1 5,-2 0,-3 2,-3 2,-2-1,2-4,1-4,0 0,2 4,1-1,-2 3,3 2,-1 3,-1-2,-3 1,-1 5,-2 4,3 1,5 0,2 5,2 4,0 1,-3 3,-4 3,-2-2,-3 1,4 2,-1 2,1 1,-3 2,4 1,1 1,-6 4,-3 11,-2 12,-4 10,-1 7,0 6,-2 3,0 6,-3-3,2-2,1 4,4 5,-3 0,1 4,1 3,-2 4,1 2,0-3,3 0,2 1,1 5,2 4,0 0,0 0,0 3,1 6,-1 4,0 0,0 1,0-2,0 0,0 3,0 1,0 3,5 2,1 1,4 0,0 1,-1-1,-2 1,2 0,-1 0,-1-1,-2 1,-2-6,3 0,1-1,-1 2,-2-3,-1-1,3 2,1 1,-1-2,-2-1,-1 2,-1-3,-2 1,1 1,-1-3,-1 1,1-3,0-3,4 0,2-1,-1-3,0-2,-2 2,-1-4,-1-3,-1-1,0-1,0 0,0 5,0-2,0-2,-1-5,1-2,5 1,1-3,0-4,-1 0,-2 2,-1-1,3-3,2 1,-2-1,0-2,-2 1,3 0,1 2,4-5,-1-4,-1-2,-3-1,3-1,-1 4,-1 3,2-5,0-3,-2 0,3 0,4-4,-1-1,3-4,-2-9,-3-9,0-10,0-6,1-1,-1-1,3-1,-2-2,-3-1,2-1,-1 0,-3-1,-2 0,3 1,4-5,0-2,-2 1,2-4,-1 0,2 2,-1-3,2-3,-2-5,-2 1,1 0,-1-3,2-1,-1-3,-2-1,-3 0,2-1,0-1,3 1,0 0,-3-5,3-1,-1-4,-3-1,-1 2,2 3,-1 2,-1-3,-1 0,2-3,5-1,1-2,-3 1,-2-2,1 1,0-1,3-3,-2 1,-1-1,2-1,-2 1,-1 0,-2 2,-3 0,3 1,1 0,-2-2,4 0,0 0,-2-3,-1-2,-3-2,4 3,-1 0,5 4,-1 0,-1 2,-3 0,2 2,1 2,-3 0,-1 1,2 2,1 2,3 2,4-3,-1 0,-2 0,-3 7,1 2,-1 1,2 0,0 4,-3 4,3-3,-1 1,2 3,-1-1,3 3,-2 2,-2 0,-4 0,3 2,-1 3,-2 1,-2 2,-1 1,3 6,1 1,-2-1,0 0,-2-2,-1-1,-2 7,-4 12,-2 11,-5 5,0 4,-2 1,-5 5,2 5,3 1,4 6,-1 2,1-1,-2 3,1 0,-3 2,1-1,2 3,-1 2,1 4,-2 2,1 3,2 5,3 2,3 0,-4-1,0-1,2 3,-4 0,0 4,-3 4,1-1,2-1,2 0,3-2,2 2,1 3,1-1,0 2,1-3,-5 1,-1 3,-1-3,2 2,1-3,1 1,1-2,0 1,1-1,0 1,1 2,-1 4,0 2,0 3,0-4,0-5,0-1,0-2,0 0,0-2,0 2,0-1,0-3,0-3,0-3,0-1,0 3,0 1,0-1,0-1,0-1,0-6,0 2,5-3,1-1,-1-5,0 1,3-4,0-4,-1 1,-2-1,-2-2,3 1,1 1,3-3,1-2,-2-1,-3-2,2-1,1 0,2-1,-1 0,-1 0,1-5,0 0,-2-1,2 2,-1 1,-1-7,1-12,1-10,-3-9,-2-7,-1-3,-2-3,-2 0,5 4,0-3,5 3,0 2,-1-5,-3-3,-1 0,-3-4,-1-1,-1 1,0-2,0 0,-1 1,1-1,4-5,2-8,-1 0,0 3,-2 1,3-1,2-7,-2 2,-1 0,-2 1,-1-2,-1 0,-1-4,0-3,-1 0,1 2,0 1,0 1,-1 0,1 2,0-4,0-7,0 0,0-3,0-4,0 1,-4 3,-2 1,0 1,1 4,2-2,1-4,-4 1,0-2,-4-3,-5 2,0-2,3 4,3-2,-1 3,1-1,2-3,-2 1,-5 0,1-3,2 3,-1 3,-3 0,-4 2,2-1,-1 0,2 3,0 3,-2 3,2 1,4 2,4 5,-2 1,-3 1,1 2,2 5,-2 1,-3-4,1 2,3 3,-2 3,2 3,3 3,-2 0,-4 7,1 10,2 11,3 11,3 8,3 5,1 8,1 2,0 1,1 3,-1-1,1-2,-1 3,0 3,0-1,0-2,0 5,0 5,0 3,5 6,5 3,2 0,-2-6,3 2,-2 0,-2 4,2 5,3 1,0-2,1 1,-1 4,-4-1,2 1,3 3,3 2,-1 2,-3 2,-1-3,4-2,-3 1,2-3,-2 0,-4-4,2 1,-3 2,3 3,4-2,-1 0,-4 2,2-3,-2-4,-2-5,1 2,4 3,-1-1,-2-2,-4-3,-2-3,2-1,0 2,4-3,-1-3,-2-1,-2 0,-2 5,3-3,0-6,3-2,0 1,-1-4,-3-3,-2-1,-2-1,4-3,0 2,-1 4,-1-1,-1-2,3-3,1-3,-2-2,0-1,-2-2,-1 1,-2-2,1 1,-1 0,4 0,2 1,-1-1,0 0,-2 1,-1-1,3-4,2-1,-2 0,0 1,2-8,1-11,-1-10,-2-8,2-3,1-1,-1-8,-3-3,-1-1,-1 1,3 0,2 1,-2 1,0 1,-2-5,3 0,1 0,-2 1,5 1,-1 2,-2-4,-1-1,-3 1,4 1,-1 2,5 1,-1-4,-1-1,-3-4,2 1,1 1,2-3,0 2,-3 1,-1 3,1 2,0 2,3 1,-1 0,-1 1,1-4,0-2,-2 0,-2 1,1 2,6 5,-1 2,-2 1,-2-1,1-1,0-1,-2-1,2-1,0 0,3 3,3 7,0 10,-3 11,-3 9,1 6,-2 4,-1 4,-2 0,-2 1,2-1,2 0,-1-1,-2 0,-1 0,3 4,5 6,1 1,-2-1,-3-3,-2 2,-2 0,3-3,0 3,4 0,0-2,-1 2,-3-1,-2-1,-2 3,-1-2,-1 4,5-2,0 3,1 4,-2-2,-1-4,-1 2,-1-2,-1-3,0-3,0 2,0 0,4-2,2 4,-1 3,0 1,-2 2,-1-2,-1 2,-1-2,0-4,0 2,0-1,0 1,0 0,-1-3,1-3,0-1,0-3,0-1,-4 4,-2 1,-4-5,-1-3,2 0,2 0,3 0,2 1,0 0,2 1,0 0,1 1,4-5,6-7,1-9,3-10,3-10,-1-6,2 0,-4-2,1 4,-3 0,-3-1,1 2,-1 0,2-2,-1-2,2-2,4 3,-2 0,-3-1,1-1,-2-1,2-2,-1-1,1 5,-1 0,-3 0,2 3,-1 1,2-2,-1-2,3-2,-2-6,-2-2,1 3,3 3,0 1,-3-1,1 5,-1 1,-3-1,-2-1,1-2,5-2,5-5,-1-2,-3 0,1 1,2 1,-1 1,1 1,3 1,-3-4,1-1,-2-5,1 5,1 3,-1-3,1 4,-3 3,1 1,-2 0,1-1,3 0,-1-1,-4 0,1 5,-2 0,1 5,4 0,-1-2,-4-2,2 3,-2-1,-3 7,-2 10,-3 10,-2 8,-5 5,-6 4,-3 2,3 0,-3-4,1-2,3 0,3 1,-2-4,0 0,-3 5,1 3,1 2,-1 0,0 0,2-1,3 0,-3-1,-4 0,-1-1,3 1,3-1,2 0,-2 1,-1-1,2 0,-2 1,-1-1,-3 5,1 2,2 4,-2-5,1-2,2-3,-2-1,-4 0,1-1,2 1,3 0,-1 0,0 0,2 0,2 1,-2-1,0 1,1-1,1 1,2-1,-3-4,0-2,4-3,4-10,5-11,6-4,6-5,4-6,2 1,-3 0,-5-3,-1 3,-3 0,0 2,-1 1,1 2,-1-2,-3-1,1-4,4 2,0 0,1-2,3 2,-1-4,0-3,-2-7,1 3,-3 1,1 6,-2 2,2-5,-1-2,-4-1,2-6,3 0,-1 0,-2 2,-3 2,1 6,0 2,2 1,0-1,-3-1,-2-1,-2-1,2 4,1 0,3 5,1 0,-3-2,-2-2,-2-2,3 2,0 1,-1-2,-2 8,-5 6,-4 9,0 8,-4 3,0 3,-4-1,1 2,-2 2,1 2,3 3,-1-3,1-1,2 1,-2-3,1 4,-3-1,1-1,-2 7,1 2,-3-4,3 4,-2 0,1 1,-1-1,2-1,2 0,-1-1,-3-5,0-1,3 0,-1 0,1 2,-1 6,0 2,-1-3,0-3,-1-1,2 0,-2 0,1 2,-1-1,-3-3,1-2,0 1,1 0,0 3,2 0,3 2,-1-5,1 0,-2-5,2 0,-4-2,2 0,3 2,-2 4,1 2,3 2,-3-3,1-9,1-12,3-10,2-8,1-5,1-4,1-1,1 0,-5 3,-2 3,1 0,1 0,-4 3,0 0,1 0,-2-3,-1-1,-2-1,-4-2,-3 0,0-1,1 0,2 0,0 1,-3 4,-1 5,2 3,-1 2,4 0,-1 1,-2 2,-2-1,-3-3,-1-1,-2-1,0 2,-1 2,-5-1,-5-2,-1 0,-4-2,2-2,2 2,-1 3,2 4,2-1,-5-3,-2 1,3-3,-2 2,-2 2,1 0,-1-4,-2 2,-3 2,3 3,0-1,-2 0,-2 3,4-3,0 0,-2 2,3 2,0 2,3-4,0 1,1 0,4-3,4 0,-3 2,1 1,2 3,-3 1,-1 1,3 1,1 1,-2-1,0 0,1 1,2-1,-3 0,0 0,1 0,2 0,1 0,-3 0,0 0,-4 0,1 0,0 0,4 0,1 0,3 0,0 0,1 0,1 0,5-5,5-5,6-6,5-5,2-8,3-3,1-1,0 1,0 1,0-3,0 0,-1-3,0-1,1 3,-1-3,0 2,-1 2,1-3,0 1,0-2,0 0,0-2,0 2,0-3,5-3,1-2,0-3,-1-3,-2 0,-1-1,-1-1,-1 5,1-3,-2-1,1 3,0 2,0-1,-1 0,1-6,0-2,0-1,0 1,-4 1,-7 1,-1-4,-2-1,0 2,3 0,-1 2,1 2,-2-5,-3-4,1-2,-1 2,-3 2,-2 3,2-2,0 0,-1 1,-3 1,0-2,-2 0,3 1,-2 1,-3 2,3 1,2 2,0 4,-1-2,-1 3,-1 0,4 4,1-4,-1 2,4 4,-1 0,-1 3,-2-1,-1 1,-3 4,4-2,1 1,-1 3,-1 1,2 3,2 1,-2 1,-2 5,3 2,1 0,2-2,0 4,3 0,-1 3,-3-1,-2 3,-4 4,-1 2,-1 4,-2 1,0 2,0 0,0 1,0 0,5 4,6 6,1 1,3 3,4 3,3 4,2 2,2 1,1 2,1 0,0 0,-1 0,1 4,4 2,1-1,0 4,3 4,5 1,0-4,-3-2,2-3,-2-3,2 3,3 1,0-1,0 3,3 0,2 3,-2 0,0-7,-3 1,0-2,6 5,5-1,-4 4,0-5,1-3,-5-3,4 3,3 2,-4-1,0-5,-5-3,0-1,2 1,1 0,2-3,-2-1,-1-3,-3 0,0-3,-3 1,2 2,2-1,-2 1,1-2,-2 1,1-1,3-5,2 2,3-1,1-3,2 3,1-1,-1-2,1-2,-4-6,-2-3,-5-6,0-5,-3-5,-3-3,-4-3,-3-1,-2 0,0 0,-2-1,0-4,1-1,-1 1,1 1,-5 1,-1 1,0 2,1 0,-3 1,-4-1,-1 1,2-4,-1-2,-4-1,2-2,-2-1,2-2,-1-5,-3 1,2 3,4 0,-1 5,-3 5,2-2,-1 4,1-2,-1 0,-2-1,1 1,-1 1,-2-4,-2 4,-2-3,2 0,1 0,-5 1,1 1,-3-3,-3-5,0-2,0 3,1-3,1 6,0-1,-3 2,3 0,-3-2,0 0,1 6,-5-2,1 4,0-2,2 4,-2-3,0-2,1 4,-3-2,0 3,-2 1,0 0,3 0,-3-1,2 3,1 2,-1-2,0-1,-2 4,1-1,1-1,-1 3,1 0,1-2,-1 2,0 0,-2-2,-4 2,1 0,2 3,0-1,1 2,3 3,-2 4,2-2,1 0,-2 2,1 2,5-3,0-1,0 2,-3 1,-2 2,2 2,1 0,2 1,6 4,7 7,7 6,4 4,4 3,2 2,1 1,1 5,3 2,7-1,0-1,-1 3,2 0,3-2,-1-1,1-3,2 4,4 0,1-1,-3-1,0-2,1 4,6 0,-2 0,4 2,2 1,0 2,-1 0,3-3,1 8,4-1,-5-2,1 1,-1-2,3 2,1-3,-3-2,2-3,0 1,3-4,-1 1,-3-4,3 2,-2 0,3-4,-1 2,-3-3,-2-2,-3 1,3 0,0 2,-1-5,3 0,1 0,-3-2,4-1,-2 2,4-3,-1-3,-3-1,3 4,-2-2,-2 1,3-1,3-4,0-3,-3-3,2 2,3 1,3 3,-1 0,0-2,3-2,-3-2,-5 3,1 4,3 1,-3-2,2-3,3-2,-3-2,-3-2,1-1,2 0,-1 0,-4-1,2 1,-2-1,-3 1,-2 0,2 0,0 0,-1 0,-2 0,2 0,1 0,-1 0,3 0,-1 0,-1 0,-2 0,-2 0,-2 0,-1 0,0 0,4 0,1 0,-1 0,0-4,-2-2,-5-4,-2-1,-6-3,0 2,-3-3,-4-2,-3-4,-3-2,-2-2,0 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4:00.659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1431 770,'0'5,"-4"5,-2 6,0 5,-3-1,0 0,1 1,2 3,-2 0,0 1,2 6,1 1,2 1,-3-2,-5-1,-1 3,2 1,2-1,-1-7,0 2,2 1,2-1,-3 0,1 0,1-1,1 0,-2-1,-1 1,-3-1,0 1,3-1,-3 5,1 6,-3 1,2-1,-3-3,2-2,-2-7,2-3,-3 3,3 3,-2-4,-3-1,-3-1,1 1,5 1,0-3,2-2,-1-3,1 0,-1 1,-3-1,0 0,0 3,2 2,-2-3,-1 1,1 1,-1-3,3 1,-1-3,-3 0,-2-2,2 1,-1-2,-1 2,-2 2,-2 0,0-5,2 2,2-2,-1-2,3 1,5-5,4-9,9-7,4-7,1-4,5 1,4-1,1 0,2 3,-2 1,-4-2,-3-1,1 2,-1 0,3-1,0-1,1-3,5 4,-2 0,2 0,-2-2,0-2,3-1,-2 0,1-1,2-1,-3 0,2 0,1 1,2-1,-2 0,-5 1,0-1,2-4,3-1,-2 0,1 1,2-3,1-1,-2 2,0 1,2 3,-4 0,-4 2,0 1,-2-1,-3 1,1 0,0 0,-2 0,3 4,-2 1,4 0,-1 0,-2-3,-2 0,1-1,0-1,-2-1,4 5,-1 1,-2 0,-2-1,-2-1,4 3,-5 9,-2 12,-2 10,-4 2,-2 5,-3 3,-1 2,-2 3,1 0,-1 1,1 0,3 0,-2 0,2 4,-2 2,1 0,-2-2,1-1,3 3,-2-4,1-3,2-1,-2 0,1 0,-3 0,1 1,2 0,-2 0,2 1,-4-1,2 1,2-1,-2-4,1 3,-2 2,-4 5,2 2,2-1,-1-1,1-1,4-3,-2 0,-4 4,1 0,-2 0,1-1,-1-2,-2-1,1 0,-1-1,2-1,0 0,2 0,-2-4,-2-6,2-2,-2-2,3 0,-1-1,2 2,-2-1,3 1,-2-1,2-7,2-9,4-8,2-7,2-5,2-2,0-1,5-1,2-1,-1 2,-1-1,-1 1,-2 0,-1 0,0 1,3-5,2-1,-1 0,-1 1,-1 1,-1 2,-1 0,-1-3,0-2,5 1,1 1,-1 2,0 1,-2 0,-1-3,-1-1,-1-5,0 0,0 2,0 2,0-2,0 0,-1-2,1-5,0 1,0-2,0 2,0 3,0 4,0 3,-4 3,-2-4,-5 0,1 1,1-4,2 0,3 1,-3-2,-5 0,0 2,2 2,3-3,2 1,-2 1,0 2,1 2,-3-4,0 0,2 1,-3 1,1 1,2 2,1 1,-2 0,0 1,2 0,-3 4,0 2,2-1,1-1,3-1,-3-1,-1-1,1-1,-3 4,0 1,2 9,2 11,1 10,2 8,2 10,0 5,0 2,0-1,1-1,-1-2,0-1,0-2,0 0,5 0,1 3,-1 2,0 0,-2-1,4 3,0 1,-1-2,-1-2,-2 3,-1 1,-1-2,-1 3,0-1,-1-1,1-2,0 2,0 0,-1-1,1-2,0 3,0 0,0-1,0 3,0-1,0-1,0-2,0 2,0 1,0-2,0 2,0 1,0-2,0-3,0 4,0-1,0-1,-4 7,-2 1,0-1,1-4,2 2,1-2,1-2,0-2,1 2,0 0,-4-2,-1 4,-1-1,2-1,-4 2,0-1,1-1,2 3,2-1,1-2,1-3,-4-1,0 3,-5-5,-1 3,3 0,1 0,3-2,2-1,1 0,-4-5,-1 2,1 1,1 2,1-1,-3-4,-1-2,1 1,2 0,-4-3,0-1,2 2,1 2,2 1,1-8,1-10,1-11,0-9,0-6,1-5,-1-6,0-3,0 1,0 1,5 2,1 2,0-4,-1 0,-2 1,-1-3,3-1,2 2,-2 2,0 2,2-3,1 0,-2 1,-1 1,-2 2,-1-4,-1 0,-1 1,0 1,-1 1,1 2,0 1,0-4,-1-1,1 0,0-4,0 1,0 1,0 2,0-3,0 1,0 1,0-3,0 1,0 1,0 2,0-2,0-1,0 2,0-2,0-5,0 0,0 3,0-2,0 1,0 3,0 3,0-2,0 0,0 1,0 2,0-3,0 0,0 1,0-2,0-1,0 3,0 1,0 2,0 2,0 1,0 0,0 1,0 0,0 0,0-1,0 1,0 0,0-1,0 1,0 0,0-1,0 1,0-1,0 1,0 8,0 13,0 11,0 9,5 2,1 7,0 4,-1 2,-2 0,-1 0,-1 3,-1 1,1-1,-2 3,1 0,0-2,0-2,-1 3,1-1,0 3,0 1,0 1,0 0,0-3,0 2,0 7,0 2,0-4,0-4,0 4,0 0,0 2,0 1,0-2,0 1,0-3,0 0,0-3,0 6,0 0,0 1,-4-3,-2 5,0 4,1-4,2 0,1 1,1 1,0 0,-3-3,-2 0,1 0,0 1,-2 2,-1 1,2 1,-4 1,1 0,1 0,3 0,1 0,2 0,2-4,-1-2,2 0,-1 1,1 2,-6 1,0-4,-1-5,2-1,-4 2,0 3,1-3,2-4,2 1,1-2,1-3,1-3,-5 2,0 0,0-2,0 3,2 0,2-1,-5-2,0 2,0 0,1-1,2-2,-3 3,-1 0,1-1,2-2,1-1,-4-2,1-10,-1-12,3-12,1-10,1-6,1-4,1-2,0-1,0 1,1-1,-1 1,0 1,0 0,5 0,1 1,0-5,-1-2,-2 1,-1 1,-1 2,4 0,1 2,4 0,0-4,-1-1,-3-5,-1 0,-3-2,4 4,0 5,-1-2,-1 0,-1-4,3 0,1 2,-1 1,-1 3,2-3,1 0,3 5,0-1,-2-1,2-4,-1 0,2 0,-1 2,-2 2,2-3,3 4,0 3,-3-4,1 4,-1-3,2 3,-1 2,1 1,-1-1,2-1,-1 0,1-1,3 5,-2 1,2-1,2-6,2-2,3 3,-4 2,0 1,1 3,1 2,2-2,1 4,1-1,0 3,0 3,-3 0,-2 1,0 3,1 2,1 2,1 2,-3 5,-1 2,1 0,-4 4,-3 4,-2 5,-1 3,-3 3,-3 1,-2 1,2-4,2-2,-2 1,-1 0,-1 2,-1 0,-2 1,1 6,-2 1,1 1,0-2,0-1,0-1,-1 3,1 1,0-1,0-1,0-2,0 0,0-2,0 0,0-1,-4 0,-2 0,0 1,1-1,-3 0,0 1,-3-1,0 0,2 1,2-1,-1 1,0-1,-3 1,0-1,-2 1,1-1,-2 1,1-1,4 1,2-1,-1 0,0 5,-3-3,-4-1,0-2,-1 0,2 0,3 1,-1 0,-3 0,1 0,3 0,-1 1,1-1,3 1,-2-5,1-2,1 1,-1 1,-5 1,1 2,2 0,-1 1,1 0,2 1,4 0,6-5,8-6,6-5,6-6,4-2,2-3,0 0,1-6,0-1,0 0,-1 1,0 3,0 0,-1 2,1 1,-1 0,0-5,1 0,4 0,1 0,0-2,-1-1,-1 1,3-3,0 1,-4-3,0 1,1 2,-1 3,5 2,0-3,-1-4,-2-1,-1 2,-2 3,4 2,1-2,-1-1,3 2,1-3,-3 1,4-4,-1 1,2 1,0 4,2-3,-1 1,2 2,-2 1,-3-2,2-5,3 0,-1-3,-3 1,2 3,-2 4,-2 2,-3-1,-3-1,-1-3,4 0,0 1,0-1,-2 0,-1 2,0 3,-2-3,0 0,-1 2,1 2,-1 1,-5-3,0-1,-1 1,2 2,1 1,-8 1,-10 1,-11 1,-10 0,-5 0,-4 0,-3 1,0-1,-1 0,1 0,0 0,0 5,1 1,5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4:02.394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55 0,'-4'0,"-2"5,0 5,1 6,2 5,-4-1,0 0,1 1,2 2,1 2,1 0,1 1,1 1,0-1,0 1,1 0,-1 0,5-1,1 1,-1-1,4-4,5-1,0-1,2-3,-2 1,2 0,-3 3,2-2,2-1,-1 2,1 2,1 6,4-2,-3-1,0 1,1-1,2 0,1-3,2 3,1-3,-4-1,-2 1,1 1,2-3,0 4,2-3,0 1,6 0,1 1,1-3,-7-1,3 1,-4 2,-3-3,1 0,0 0,1-1,5-1,3 2,0 2,-1-2,-2-5,-5 0,-2-3,-1-2,1-4,-3 3,-1-1,2-1,1-2,2-1,2-2,0-1,1 0,1 0,0 0,0 0,-1-1,1 1,0-4,-1-7,-4-5,-1 0,-5-2,-5-3,1 3,-3 0,-2-2,-2-2,-3-1,-1-2,0-1,-2 0,1-1,-1 0,1 0,0 1,-1-1,1 0,0 1,0-1,0 1,-4-1,-2 1,0-1,2 1,-4 4,0 2,1-1,2 4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30DF23-7E82-A190-59B8-69F2C95FBB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576F012-22E6-9DE6-0B71-B31870D837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65CE3F-4E87-8B59-A00F-38271B4A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B6C005-71D7-9A4A-6438-9CC806C97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5A40BA-8DD0-6BB9-0EFA-4D83ACD8E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2807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0D9D25-50A6-124B-285C-10E75FF4B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18656C2-BF2B-AFF7-5E86-421B2213B2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9ABB75-405A-A59D-A5D9-125E4CB30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3FDC10-F1A3-AAB1-562B-120D142C2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28C3B1-CD2B-E3E5-A9DB-6D3D28A70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2749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764128B-73CF-5F23-CB44-C7452D94EF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0459209-E96C-5292-F6FF-FC0E0A930F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A1076B-C8F4-02F8-4060-F7E5FF0FB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A79BA6-6505-205E-AB1C-09AF8E157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F7EA64-5CEB-1009-4A0C-E31EFE2BE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99582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AC67D-9BF2-8BC7-8755-624942AA8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A84BE5-D3E9-5011-ADC0-D3BFBD512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F4D787-E20D-F2DD-AE54-8E61FCABC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3B0AB8-E9D3-F090-49C5-1C92B305C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DBF471-9969-DB33-98F2-4066B0394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04469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9A662E-78F5-972F-22CA-A295A48E4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958C81-5209-EE3D-A6AA-147636226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C67049-B27E-3044-57FE-758E8F508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C0AF14-AFF7-3866-342A-8D0417538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1F643D-B597-3C4C-FD34-D908D6B1F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99501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D4A574-E03A-F313-FB38-3176E1EC8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99C006-82E4-A637-4F1E-AC2C56617A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E4CA999-891E-58EE-E922-2BCF099E07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29AB852-9EC0-4960-3BA2-4DB610111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A0F0BA-6561-2232-1AFA-03658E56B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923C4A-2F5A-16E0-B8F4-D192599F9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18739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305D6F-6A30-A12E-3F41-460F8EAF6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6BB418-675C-9875-8696-4C1E5F07F8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EC125B3-902C-D3D3-A035-BE5770408E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DB6AB17-3CB7-056F-5093-9128177ED9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1C98512-9D46-88D3-84BA-E4ABE86C24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2D3C638-C613-8C3E-AE64-4CD456311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34E10B2-6CDE-ADAA-F42D-00098EB4A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AA0C9E-418B-2511-D295-107D56C06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96806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7B2588-8F14-AD57-D0E6-02BCF1B3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D56563-BFF1-5385-6C88-BFE18A834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2893430-0CE6-B665-BD4B-CB7A61E84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D8EDFF8-75F4-6271-51F5-F6FA2A8E0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64934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EE2D0A0-090F-3185-2837-7A0B42BCD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99E587-A2F7-6527-A95A-6B51213C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4796DE2-8373-2281-A5D0-7F3EDF23B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77935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2195ED-D783-AE6B-372D-37AF4765E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2CB37E-1CB2-0203-91D2-E39BA11E9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B0A626B-1395-2F14-B424-C152EF5E4F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5E1816-8980-5EB4-039A-5988C3A86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4C9269-86FC-9CFA-1FD3-4408605F2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F28719-9B86-EDCE-DFED-5C4D2A45F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2261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FEAEE4-F5B5-2012-423E-26B51E4F8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834C9F3-AA1C-8E22-C258-34B76EA0D5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8C063E8-686F-150F-A54F-BD31860934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DDF037-97FB-62B8-4D90-F70ACB729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0985A19-FD48-BF0F-5EC7-E7B2D693D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D7BC9D-3328-E219-CF0A-731FD4FB5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9024702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651820-FFE5-CDB2-42F8-FF8EF5EAA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B30CF3-44A9-162B-1B24-954A653B9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D8D2BF-D9C9-0986-6EAD-74BDAB385C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0F3CC0-7067-4A66-66F1-89CE83369E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88B53B-48F8-3B83-2C7C-CBEA2C096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91887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customXml" Target="../ink/ink1.xml"/><Relationship Id="rId8" Type="http://schemas.openxmlformats.org/officeDocument/2006/relationships/image" Target="../media/image6.png"/><Relationship Id="rId9" Type="http://schemas.openxmlformats.org/officeDocument/2006/relationships/customXml" Target="../ink/ink2.xml"/><Relationship Id="rId10" Type="http://schemas.openxmlformats.org/officeDocument/2006/relationships/image" Target="../media/image7.png"/><Relationship Id="rId11" Type="http://schemas.openxmlformats.org/officeDocument/2006/relationships/customXml" Target="../ink/ink3.xml"/><Relationship Id="rId12" Type="http://schemas.openxmlformats.org/officeDocument/2006/relationships/image" Target="../media/image8.png"/><Relationship Id="rId13" Type="http://schemas.openxmlformats.org/officeDocument/2006/relationships/customXml" Target="../ink/ink4.xml"/><Relationship Id="rId14" Type="http://schemas.openxmlformats.org/officeDocument/2006/relationships/image" Target="../media/image9.png"/><Relationship Id="rId15" Type="http://schemas.openxmlformats.org/officeDocument/2006/relationships/customXml" Target="../ink/ink5.xml"/><Relationship Id="rId16" Type="http://schemas.openxmlformats.org/officeDocument/2006/relationships/image" Target="../media/image10.png"/><Relationship Id="rId17" Type="http://schemas.openxmlformats.org/officeDocument/2006/relationships/image" Target="../media/image11.png"/><Relationship Id="rId18" Type="http://schemas.openxmlformats.org/officeDocument/2006/relationships/image" Target="../media/image12.png"/><Relationship Id="rId19" Type="http://schemas.openxmlformats.org/officeDocument/2006/relationships/image" Target="../media/image13.png"/><Relationship Id="rId20" Type="http://schemas.openxmlformats.org/officeDocument/2006/relationships/image" Target="../media/image14.png"/><Relationship Id="rId21" Type="http://schemas.openxmlformats.org/officeDocument/2006/relationships/image" Target="../media/image15.png"/><Relationship Id="rId22" Type="http://schemas.openxmlformats.org/officeDocument/2006/relationships/image" Target="../media/image16.png"/><Relationship Id="rId23" Type="http://schemas.openxmlformats.org/officeDocument/2006/relationships/image" Target="../media/image17.png"/><Relationship Id="rId24" Type="http://schemas.openxmlformats.org/officeDocument/2006/relationships/image" Target="../media/image18.png"/><Relationship Id="rId25" Type="http://schemas.openxmlformats.org/officeDocument/2006/relationships/image" Target="../media/image19.png"/><Relationship Id="rId26" Type="http://schemas.openxmlformats.org/officeDocument/2006/relationships/image" Target="../media/image20.png"/><Relationship Id="rId27" Type="http://schemas.openxmlformats.org/officeDocument/2006/relationships/image" Target="../media/image21.png"/><Relationship Id="rId28" Type="http://schemas.openxmlformats.org/officeDocument/2006/relationships/image" Target="../media/image22.png"/><Relationship Id="rId29" Type="http://schemas.openxmlformats.org/officeDocument/2006/relationships/image" Target="../media/image23.png"/><Relationship Id="rId30" Type="http://schemas.openxmlformats.org/officeDocument/2006/relationships/image" Target="../media/image24.png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27.png"/><Relationship Id="rId34" Type="http://schemas.openxmlformats.org/officeDocument/2006/relationships/image" Target="../media/image28.png"/><Relationship Id="rId35" Type="http://schemas.microsoft.com/office/2007/relationships/hdphoto" Target="../media/hdphoto1.wdp"/><Relationship Id="rId36" Type="http://schemas.openxmlformats.org/officeDocument/2006/relationships/image" Target="../media/image29.png"/><Relationship Id="rId37" Type="http://schemas.openxmlformats.org/officeDocument/2006/relationships/image" Target="../media/image30.png"/><Relationship Id="rId38" Type="http://schemas.openxmlformats.org/officeDocument/2006/relationships/image" Target="../media/image31.png"/><Relationship Id="rId39" Type="http://schemas.openxmlformats.org/officeDocument/2006/relationships/image" Target="../media/image32.svg"/><Relationship Id="rId40" Type="http://schemas.openxmlformats.org/officeDocument/2006/relationships/image" Target="../media/image33.png"/><Relationship Id="rId41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3525A1-DFB2-FBF6-C4CE-50717C73B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8A136AF3-EC42-9285-B3E3-80CAC76AC6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21BECC3-FD06-74B9-6F6A-F0BA9A1720FF}"/>
              </a:ext>
            </a:extLst>
          </p:cNvPr>
          <p:cNvSpPr/>
          <p:nvPr/>
        </p:nvSpPr>
        <p:spPr>
          <a:xfrm>
            <a:off x="884408" y="508000"/>
            <a:ext cx="7329123" cy="516628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5B26807F-DEBA-6841-5C9E-A4C7DBA4F695}"/>
              </a:ext>
            </a:extLst>
          </p:cNvPr>
          <p:cNvGrpSpPr/>
          <p:nvPr/>
        </p:nvGrpSpPr>
        <p:grpSpPr>
          <a:xfrm>
            <a:off x="1061233" y="1173622"/>
            <a:ext cx="3323433" cy="4149807"/>
            <a:chOff x="1061233" y="1173622"/>
            <a:chExt cx="3323433" cy="414980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25C1F26-B1A3-6752-AD9D-26293F46ADE7}"/>
                </a:ext>
              </a:extLst>
            </p:cNvPr>
            <p:cNvSpPr txBox="1"/>
            <p:nvPr/>
          </p:nvSpPr>
          <p:spPr>
            <a:xfrm>
              <a:off x="1698171" y="4615543"/>
              <a:ext cx="191590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Чистий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1" name="Рисунок 10" descr="Изображение выглядит как Предметы сервировки, кружка, кофейная чашка, соус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836843-1BFE-7C76-6856-992EB52E8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233" y="1173622"/>
              <a:ext cx="3323433" cy="3323433"/>
            </a:xfrm>
            <a:prstGeom prst="rect">
              <a:avLst/>
            </a:prstGeom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3252CD43-FFFB-FDC7-E416-F2C3A94FBDFB}"/>
              </a:ext>
            </a:extLst>
          </p:cNvPr>
          <p:cNvGrpSpPr/>
          <p:nvPr/>
        </p:nvGrpSpPr>
        <p:grpSpPr>
          <a:xfrm>
            <a:off x="4618427" y="1202184"/>
            <a:ext cx="3323433" cy="4121245"/>
            <a:chOff x="4594882" y="1202184"/>
            <a:chExt cx="3323433" cy="412124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5010FDB-35CC-6CE4-8DE1-90AFAC69F9D1}"/>
                </a:ext>
              </a:extLst>
            </p:cNvPr>
            <p:cNvSpPr txBox="1"/>
            <p:nvPr/>
          </p:nvSpPr>
          <p:spPr>
            <a:xfrm>
              <a:off x="5287530" y="4615543"/>
              <a:ext cx="218842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Брудний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56" name="Группа 55">
              <a:extLst>
                <a:ext uri="{FF2B5EF4-FFF2-40B4-BE49-F238E27FC236}">
                  <a16:creationId xmlns:a16="http://schemas.microsoft.com/office/drawing/2014/main" id="{3F584E6D-BBFB-ECAE-D67F-C329CD90B54A}"/>
                </a:ext>
              </a:extLst>
            </p:cNvPr>
            <p:cNvGrpSpPr/>
            <p:nvPr/>
          </p:nvGrpSpPr>
          <p:grpSpPr>
            <a:xfrm>
              <a:off x="4594882" y="1202184"/>
              <a:ext cx="3323433" cy="3323433"/>
              <a:chOff x="1225536" y="5784899"/>
              <a:chExt cx="3323433" cy="3323433"/>
            </a:xfrm>
          </p:grpSpPr>
          <p:pic>
            <p:nvPicPr>
              <p:cNvPr id="13" name="Рисунок 12" descr="Изображение выглядит как Предметы сервировки, кружка, кофейная чашка, соусник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E118934-25A3-1FDE-7F91-F818DF2222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5536" y="5784899"/>
                <a:ext cx="3323433" cy="3323433"/>
              </a:xfrm>
              <a:prstGeom prst="rect">
                <a:avLst/>
              </a:prstGeom>
            </p:spPr>
          </p:pic>
          <p:grpSp>
            <p:nvGrpSpPr>
              <p:cNvPr id="29" name="Группа 28">
                <a:extLst>
                  <a:ext uri="{FF2B5EF4-FFF2-40B4-BE49-F238E27FC236}">
                    <a16:creationId xmlns:a16="http://schemas.microsoft.com/office/drawing/2014/main" id="{1BDB801D-2A8E-F8E3-BD40-5F933B4F051C}"/>
                  </a:ext>
                </a:extLst>
              </p:cNvPr>
              <p:cNvGrpSpPr/>
              <p:nvPr/>
            </p:nvGrpSpPr>
            <p:grpSpPr>
              <a:xfrm>
                <a:off x="1650195" y="6314235"/>
                <a:ext cx="2634840" cy="2382120"/>
                <a:chOff x="1650195" y="6314235"/>
                <a:chExt cx="2634840" cy="2382120"/>
              </a:xfrm>
            </p:grpSpPr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7">
                  <p14:nvContentPartPr>
                    <p14:cNvPr id="21" name="Рукописный ввод 20">
                      <a:extLst>
                        <a:ext uri="{FF2B5EF4-FFF2-40B4-BE49-F238E27FC236}">
                          <a16:creationId xmlns:a16="http://schemas.microsoft.com/office/drawing/2014/main" id="{1CC90697-C13E-C8F2-4766-5BD8DD78270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799235" y="6314235"/>
                    <a:ext cx="2295360" cy="2382120"/>
                  </p14:xfrm>
                </p:contentPart>
              </mc:Choice>
              <mc:Fallback xmlns="">
                <p:pic>
                  <p:nvPicPr>
                    <p:cNvPr id="21" name="Рукописный ввод 20">
                      <a:extLst>
                        <a:ext uri="{FF2B5EF4-FFF2-40B4-BE49-F238E27FC236}">
                          <a16:creationId xmlns:a16="http://schemas.microsoft.com/office/drawing/2014/main" id="{1CC90697-C13E-C8F2-4766-5BD8DD782702}"/>
                        </a:ext>
                      </a:extLst>
                    </p:cNvPr>
                    <p:cNvPicPr/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1736595" y="5936595"/>
                      <a:ext cx="2421000" cy="3137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9">
                  <p14:nvContentPartPr>
                    <p14:cNvPr id="23" name="Рукописный ввод 22">
                      <a:extLst>
                        <a:ext uri="{FF2B5EF4-FFF2-40B4-BE49-F238E27FC236}">
                          <a16:creationId xmlns:a16="http://schemas.microsoft.com/office/drawing/2014/main" id="{168ED56B-9571-6944-3A8B-0ACA2CE7A93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650195" y="8095515"/>
                    <a:ext cx="1540080" cy="553680"/>
                  </p14:xfrm>
                </p:contentPart>
              </mc:Choice>
              <mc:Fallback xmlns="">
                <p:pic>
                  <p:nvPicPr>
                    <p:cNvPr id="23" name="Рукописный ввод 22">
                      <a:extLst>
                        <a:ext uri="{FF2B5EF4-FFF2-40B4-BE49-F238E27FC236}">
                          <a16:creationId xmlns:a16="http://schemas.microsoft.com/office/drawing/2014/main" id="{168ED56B-9571-6944-3A8B-0ACA2CE7A930}"/>
                        </a:ext>
                      </a:extLst>
                    </p:cNvPr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1587555" y="7717515"/>
                      <a:ext cx="1665720" cy="13093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1">
                  <p14:nvContentPartPr>
                    <p14:cNvPr id="25" name="Рукописный ввод 24">
                      <a:extLst>
                        <a:ext uri="{FF2B5EF4-FFF2-40B4-BE49-F238E27FC236}">
                          <a16:creationId xmlns:a16="http://schemas.microsoft.com/office/drawing/2014/main" id="{BE80FEC3-E1E3-2F8F-91BA-9782E5BB358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083635" y="6342675"/>
                    <a:ext cx="2201400" cy="2226960"/>
                  </p14:xfrm>
                </p:contentPart>
              </mc:Choice>
              <mc:Fallback xmlns="">
                <p:pic>
                  <p:nvPicPr>
                    <p:cNvPr id="25" name="Рукописный ввод 24">
                      <a:extLst>
                        <a:ext uri="{FF2B5EF4-FFF2-40B4-BE49-F238E27FC236}">
                          <a16:creationId xmlns:a16="http://schemas.microsoft.com/office/drawing/2014/main" id="{BE80FEC3-E1E3-2F8F-91BA-9782E5BB358F}"/>
                        </a:ext>
                      </a:extLst>
                    </p:cNvPr>
                    <p:cNvPicPr/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>
                      <a:off x="2020635" y="5965035"/>
                      <a:ext cx="2327040" cy="29826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55" name="Группа 54">
                <a:extLst>
                  <a:ext uri="{FF2B5EF4-FFF2-40B4-BE49-F238E27FC236}">
                    <a16:creationId xmlns:a16="http://schemas.microsoft.com/office/drawing/2014/main" id="{66EF1744-609A-F5D0-8A2D-E42E074BCDF9}"/>
                  </a:ext>
                </a:extLst>
              </p:cNvPr>
              <p:cNvGrpSpPr/>
              <p:nvPr/>
            </p:nvGrpSpPr>
            <p:grpSpPr>
              <a:xfrm>
                <a:off x="2284875" y="6466155"/>
                <a:ext cx="1868760" cy="1973520"/>
                <a:chOff x="2284875" y="6466155"/>
                <a:chExt cx="1868760" cy="1973520"/>
              </a:xfrm>
            </p:grpSpPr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3">
                  <p14:nvContentPartPr>
                    <p14:cNvPr id="53" name="Рукописный ввод 52">
                      <a:extLst>
                        <a:ext uri="{FF2B5EF4-FFF2-40B4-BE49-F238E27FC236}">
                          <a16:creationId xmlns:a16="http://schemas.microsoft.com/office/drawing/2014/main" id="{0496B8DE-DD9D-D577-3B77-E31C788D6AA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284875" y="6466155"/>
                    <a:ext cx="1019160" cy="1458720"/>
                  </p14:xfrm>
                </p:contentPart>
              </mc:Choice>
              <mc:Fallback xmlns="">
                <p:pic>
                  <p:nvPicPr>
                    <p:cNvPr id="53" name="Рукописный ввод 52">
                      <a:extLst>
                        <a:ext uri="{FF2B5EF4-FFF2-40B4-BE49-F238E27FC236}">
                          <a16:creationId xmlns:a16="http://schemas.microsoft.com/office/drawing/2014/main" id="{0496B8DE-DD9D-D577-3B77-E31C788D6AA3}"/>
                        </a:ext>
                      </a:extLst>
                    </p:cNvPr>
                    <p:cNvPicPr/>
                    <p:nvPr/>
                  </p:nvPicPr>
                  <p:blipFill>
                    <a:blip r:embed="rId14"/>
                    <a:stretch>
                      <a:fillRect/>
                    </a:stretch>
                  </p:blipFill>
                  <p:spPr>
                    <a:xfrm>
                      <a:off x="2222235" y="6088155"/>
                      <a:ext cx="1144800" cy="2214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5">
                  <p14:nvContentPartPr>
                    <p14:cNvPr id="54" name="Рукописный ввод 53">
                      <a:extLst>
                        <a:ext uri="{FF2B5EF4-FFF2-40B4-BE49-F238E27FC236}">
                          <a16:creationId xmlns:a16="http://schemas.microsoft.com/office/drawing/2014/main" id="{0AB16087-D95D-25E8-0CE0-26B87DA346A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608955" y="7943595"/>
                    <a:ext cx="544680" cy="496080"/>
                  </p14:xfrm>
                </p:contentPart>
              </mc:Choice>
              <mc:Fallback xmlns="">
                <p:pic>
                  <p:nvPicPr>
                    <p:cNvPr id="54" name="Рукописный ввод 53">
                      <a:extLst>
                        <a:ext uri="{FF2B5EF4-FFF2-40B4-BE49-F238E27FC236}">
                          <a16:creationId xmlns:a16="http://schemas.microsoft.com/office/drawing/2014/main" id="{0AB16087-D95D-25E8-0CE0-26B87DA346A8}"/>
                        </a:ext>
                      </a:extLst>
                    </p:cNvPr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3546315" y="7565595"/>
                      <a:ext cx="670320" cy="125172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032B4E96-1488-C1B3-423E-9732F210532E}"/>
              </a:ext>
            </a:extLst>
          </p:cNvPr>
          <p:cNvGrpSpPr/>
          <p:nvPr/>
        </p:nvGrpSpPr>
        <p:grpSpPr>
          <a:xfrm>
            <a:off x="987376" y="1055950"/>
            <a:ext cx="3397290" cy="4290466"/>
            <a:chOff x="978292" y="1048394"/>
            <a:chExt cx="3397290" cy="4290466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A3CA036-724B-1C9A-A0B5-DFE4D4044C84}"/>
                </a:ext>
              </a:extLst>
            </p:cNvPr>
            <p:cNvSpPr txBox="1"/>
            <p:nvPr/>
          </p:nvSpPr>
          <p:spPr>
            <a:xfrm>
              <a:off x="1698171" y="4630974"/>
              <a:ext cx="194636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Старий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4" name="Рисунок 73" descr="Изображение выглядит как рисунок, зарисо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3A9310-0064-2384-DB45-7F1DD8301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292" y="1048394"/>
              <a:ext cx="3397290" cy="3397290"/>
            </a:xfrm>
            <a:prstGeom prst="rect">
              <a:avLst/>
            </a:prstGeom>
          </p:spPr>
        </p:pic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CC8848E6-5100-5363-F7D9-1FD41A8F07DD}"/>
              </a:ext>
            </a:extLst>
          </p:cNvPr>
          <p:cNvGrpSpPr/>
          <p:nvPr/>
        </p:nvGrpSpPr>
        <p:grpSpPr>
          <a:xfrm>
            <a:off x="4772724" y="1585193"/>
            <a:ext cx="2875922" cy="3753667"/>
            <a:chOff x="4732546" y="1569762"/>
            <a:chExt cx="2875922" cy="3753667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B2F8DBF-6B7A-41CA-FA0C-B2FBCA449267}"/>
                </a:ext>
              </a:extLst>
            </p:cNvPr>
            <p:cNvSpPr txBox="1"/>
            <p:nvPr/>
          </p:nvSpPr>
          <p:spPr>
            <a:xfrm>
              <a:off x="5119231" y="4615543"/>
              <a:ext cx="230223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Молодий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6" name="Рисунок 75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D4482AD-A958-196E-C056-880B1F8D3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2546" y="1569762"/>
              <a:ext cx="2875922" cy="2875922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595F92A0-8ED4-F907-F0D5-13C6D7D79247}"/>
              </a:ext>
            </a:extLst>
          </p:cNvPr>
          <p:cNvGrpSpPr/>
          <p:nvPr/>
        </p:nvGrpSpPr>
        <p:grpSpPr>
          <a:xfrm>
            <a:off x="5375974" y="1660255"/>
            <a:ext cx="1837838" cy="3670730"/>
            <a:chOff x="6697957" y="6895921"/>
            <a:chExt cx="1837838" cy="3670730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A0C1A054-86D3-DD6C-37C9-2BD3B0238B64}"/>
                </a:ext>
              </a:extLst>
            </p:cNvPr>
            <p:cNvSpPr txBox="1"/>
            <p:nvPr/>
          </p:nvSpPr>
          <p:spPr>
            <a:xfrm>
              <a:off x="6711257" y="9858765"/>
              <a:ext cx="182453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Легкий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86" name="Рисунок 85" descr="Изображение выглядит как ручка, пишущий прибор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79C1FB7-CBB9-D5F9-AC0C-97DD19F03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7957" y="6895921"/>
              <a:ext cx="1770047" cy="2686201"/>
            </a:xfrm>
            <a:prstGeom prst="rect">
              <a:avLst/>
            </a:prstGeom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3E5DF2AA-CBBA-C7DB-9839-1024EEC9E715}"/>
              </a:ext>
            </a:extLst>
          </p:cNvPr>
          <p:cNvGrpSpPr/>
          <p:nvPr/>
        </p:nvGrpSpPr>
        <p:grpSpPr>
          <a:xfrm>
            <a:off x="1277608" y="1508265"/>
            <a:ext cx="2985596" cy="3815164"/>
            <a:chOff x="1368448" y="1511459"/>
            <a:chExt cx="2985596" cy="3815164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D97EB044-660E-296B-5712-5F65F1905F17}"/>
                </a:ext>
              </a:extLst>
            </p:cNvPr>
            <p:cNvSpPr txBox="1"/>
            <p:nvPr/>
          </p:nvSpPr>
          <p:spPr>
            <a:xfrm>
              <a:off x="1883277" y="4618737"/>
              <a:ext cx="197682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Важкий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88" name="Рисунок 87" descr="Изображение выглядит как тах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D04BB2-FAC1-2CC0-DFA2-8A0B7A360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8448" y="1511459"/>
              <a:ext cx="2985596" cy="2985596"/>
            </a:xfrm>
            <a:prstGeom prst="rect">
              <a:avLst/>
            </a:prstGeom>
          </p:spPr>
        </p:pic>
      </p:grp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C78F3574-83F7-4C53-0DAD-D5A028CF0E4B}"/>
              </a:ext>
            </a:extLst>
          </p:cNvPr>
          <p:cNvGrpSpPr/>
          <p:nvPr/>
        </p:nvGrpSpPr>
        <p:grpSpPr>
          <a:xfrm>
            <a:off x="1207587" y="1131307"/>
            <a:ext cx="3177079" cy="4151952"/>
            <a:chOff x="1145838" y="1154787"/>
            <a:chExt cx="3177079" cy="4151952"/>
          </a:xfrm>
        </p:grpSpPr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B3434FD1-6C21-FE6D-52F4-863B2E209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5838" y="1154787"/>
              <a:ext cx="3177079" cy="3635906"/>
            </a:xfrm>
            <a:prstGeom prst="rect">
              <a:avLst/>
            </a:prstGeom>
          </p:spPr>
        </p:pic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2BCC01EF-7A2C-68F7-7003-0B0BCAA68B58}"/>
                </a:ext>
              </a:extLst>
            </p:cNvPr>
            <p:cNvSpPr txBox="1"/>
            <p:nvPr/>
          </p:nvSpPr>
          <p:spPr>
            <a:xfrm>
              <a:off x="1698171" y="4598853"/>
              <a:ext cx="206569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Товстий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791BA674-A362-5EED-E9A2-3315CBF87E4D}"/>
              </a:ext>
            </a:extLst>
          </p:cNvPr>
          <p:cNvGrpSpPr/>
          <p:nvPr/>
        </p:nvGrpSpPr>
        <p:grpSpPr>
          <a:xfrm>
            <a:off x="4863933" y="1981778"/>
            <a:ext cx="2716061" cy="3353888"/>
            <a:chOff x="4954773" y="1984972"/>
            <a:chExt cx="2716061" cy="3353888"/>
          </a:xfrm>
        </p:grpSpPr>
        <p:pic>
          <p:nvPicPr>
            <p:cNvPr id="92" name="Рисунок 9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894F160-F27C-F98C-5031-C7958CEE0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16687">
              <a:off x="4954773" y="1984972"/>
              <a:ext cx="2716061" cy="203704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9B253BF7-2A01-8D4B-18DD-E263744A6A3C}"/>
                </a:ext>
              </a:extLst>
            </p:cNvPr>
            <p:cNvSpPr txBox="1"/>
            <p:nvPr/>
          </p:nvSpPr>
          <p:spPr>
            <a:xfrm>
              <a:off x="5449078" y="4630974"/>
              <a:ext cx="180921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Тонкий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B270E7D0-A66F-CFE2-E9E9-4C3CB16FCCBC}"/>
              </a:ext>
            </a:extLst>
          </p:cNvPr>
          <p:cNvGrpSpPr/>
          <p:nvPr/>
        </p:nvGrpSpPr>
        <p:grpSpPr>
          <a:xfrm>
            <a:off x="1428524" y="1409397"/>
            <a:ext cx="2852724" cy="3911593"/>
            <a:chOff x="1400081" y="1418576"/>
            <a:chExt cx="2852724" cy="3911593"/>
          </a:xfrm>
        </p:grpSpPr>
        <p:pic>
          <p:nvPicPr>
            <p:cNvPr id="104" name="Рисунок 103" descr="Изображение выглядит как коробка, тах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000752C-852B-1947-908F-B96E43FD6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0081" y="1418576"/>
              <a:ext cx="2852724" cy="2852724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876E1775-1E78-FD1D-CED4-689884E143BF}"/>
                </a:ext>
              </a:extLst>
            </p:cNvPr>
            <p:cNvSpPr txBox="1"/>
            <p:nvPr/>
          </p:nvSpPr>
          <p:spPr>
            <a:xfrm>
              <a:off x="1644430" y="4622283"/>
              <a:ext cx="217239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Великий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3862024A-2B6D-CF06-E690-1C9815B5BF2F}"/>
              </a:ext>
            </a:extLst>
          </p:cNvPr>
          <p:cNvGrpSpPr/>
          <p:nvPr/>
        </p:nvGrpSpPr>
        <p:grpSpPr>
          <a:xfrm>
            <a:off x="4992820" y="2300681"/>
            <a:ext cx="2787943" cy="3000448"/>
            <a:chOff x="4918832" y="2338412"/>
            <a:chExt cx="2787943" cy="3000448"/>
          </a:xfrm>
        </p:grpSpPr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678C41D6-3412-D7FD-1B47-F822A824F6C8}"/>
                </a:ext>
              </a:extLst>
            </p:cNvPr>
            <p:cNvSpPr txBox="1"/>
            <p:nvPr/>
          </p:nvSpPr>
          <p:spPr>
            <a:xfrm>
              <a:off x="4918832" y="4630974"/>
              <a:ext cx="27879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Маленький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12" name="Рисунок 111" descr="Изображение выглядит как коробка, тах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E6487E-CC0F-E458-2030-BFE9F9E7B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0145" y="2338412"/>
              <a:ext cx="1414925" cy="1414925"/>
            </a:xfrm>
            <a:prstGeom prst="rect">
              <a:avLst/>
            </a:prstGeom>
          </p:spPr>
        </p:pic>
      </p:grpSp>
      <p:grpSp>
        <p:nvGrpSpPr>
          <p:cNvPr id="124" name="Группа 123">
            <a:extLst>
              <a:ext uri="{FF2B5EF4-FFF2-40B4-BE49-F238E27FC236}">
                <a16:creationId xmlns:a16="http://schemas.microsoft.com/office/drawing/2014/main" id="{FA71875D-476E-E83E-022C-35B387CE0315}"/>
              </a:ext>
            </a:extLst>
          </p:cNvPr>
          <p:cNvGrpSpPr/>
          <p:nvPr/>
        </p:nvGrpSpPr>
        <p:grpSpPr>
          <a:xfrm>
            <a:off x="1051492" y="924709"/>
            <a:ext cx="3721232" cy="4421707"/>
            <a:chOff x="1128901" y="912043"/>
            <a:chExt cx="3721232" cy="4421707"/>
          </a:xfrm>
        </p:grpSpPr>
        <p:pic>
          <p:nvPicPr>
            <p:cNvPr id="117" name="Рисунок 116" descr="Изображение выглядит как мультфильм, графическая вставка, улыб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BD8326-371D-390D-A279-3EE5C3F14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901" y="912043"/>
              <a:ext cx="3721232" cy="3721232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1FE09655-E136-1337-E4CA-473C06EC89C4}"/>
                </a:ext>
              </a:extLst>
            </p:cNvPr>
            <p:cNvSpPr txBox="1"/>
            <p:nvPr/>
          </p:nvSpPr>
          <p:spPr>
            <a:xfrm>
              <a:off x="1742090" y="4625864"/>
              <a:ext cx="231826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Радісний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5DD20E8-8E9D-746B-7CFF-0A73B0C651D2}"/>
              </a:ext>
            </a:extLst>
          </p:cNvPr>
          <p:cNvGrpSpPr/>
          <p:nvPr/>
        </p:nvGrpSpPr>
        <p:grpSpPr>
          <a:xfrm>
            <a:off x="4505083" y="899451"/>
            <a:ext cx="3846589" cy="4446965"/>
            <a:chOff x="4496919" y="896612"/>
            <a:chExt cx="3846589" cy="4446965"/>
          </a:xfrm>
        </p:grpSpPr>
        <p:pic>
          <p:nvPicPr>
            <p:cNvPr id="115" name="Рисунок 114" descr="Изображение выглядит как мультфильм, графическая вставка, игруш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C97513-17E2-97A5-AC1A-2C07A9C6A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6919" y="896612"/>
              <a:ext cx="3846589" cy="3846589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89D3DCE0-DEFE-398D-39CD-6A19C54E3433}"/>
                </a:ext>
              </a:extLst>
            </p:cNvPr>
            <p:cNvSpPr txBox="1"/>
            <p:nvPr/>
          </p:nvSpPr>
          <p:spPr>
            <a:xfrm>
              <a:off x="5405205" y="4635691"/>
              <a:ext cx="199285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Сумний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6" name="Группа 135">
            <a:extLst>
              <a:ext uri="{FF2B5EF4-FFF2-40B4-BE49-F238E27FC236}">
                <a16:creationId xmlns:a16="http://schemas.microsoft.com/office/drawing/2014/main" id="{C443F59C-EAD9-5D41-62E0-C83D2DF1D230}"/>
              </a:ext>
            </a:extLst>
          </p:cNvPr>
          <p:cNvGrpSpPr/>
          <p:nvPr/>
        </p:nvGrpSpPr>
        <p:grpSpPr>
          <a:xfrm>
            <a:off x="1796422" y="1489516"/>
            <a:ext cx="1953773" cy="3864456"/>
            <a:chOff x="1942432" y="1478803"/>
            <a:chExt cx="1953773" cy="3864456"/>
          </a:xfrm>
        </p:grpSpPr>
        <p:pic>
          <p:nvPicPr>
            <p:cNvPr id="127" name="Рисунок 126" descr="Изображение выглядит как фрукт, банан, растение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2883DF-C848-CF2D-23BD-92931C006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2432" y="1478803"/>
              <a:ext cx="1921123" cy="2608583"/>
            </a:xfrm>
            <a:prstGeom prst="rect">
              <a:avLst/>
            </a:prstGeom>
          </p:spPr>
        </p:pic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EA4D2A1F-8AD7-C0C1-C6BF-04BF70061538}"/>
                </a:ext>
              </a:extLst>
            </p:cNvPr>
            <p:cNvSpPr txBox="1"/>
            <p:nvPr/>
          </p:nvSpPr>
          <p:spPr>
            <a:xfrm>
              <a:off x="1946632" y="4635373"/>
              <a:ext cx="194957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Кислий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65CCBB6A-E427-E377-906F-0B3483678CE6}"/>
              </a:ext>
            </a:extLst>
          </p:cNvPr>
          <p:cNvGrpSpPr/>
          <p:nvPr/>
        </p:nvGrpSpPr>
        <p:grpSpPr>
          <a:xfrm>
            <a:off x="4641356" y="1210399"/>
            <a:ext cx="3401982" cy="4124566"/>
            <a:chOff x="4659408" y="1232342"/>
            <a:chExt cx="3401982" cy="4124566"/>
          </a:xfrm>
        </p:grpSpPr>
        <p:pic>
          <p:nvPicPr>
            <p:cNvPr id="129" name="Рисунок 128" descr="Изображение выглядит как еда, конфета, леденец на палочке, кондитерские издел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322757D-452C-61E7-ABC8-56E8998B1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9408" y="1232342"/>
              <a:ext cx="3401982" cy="3401982"/>
            </a:xfrm>
            <a:prstGeom prst="rect">
              <a:avLst/>
            </a:prstGeom>
          </p:spPr>
        </p:pic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1AE4728A-134A-C5B6-7C28-C7D1789C53AF}"/>
                </a:ext>
              </a:extLst>
            </p:cNvPr>
            <p:cNvSpPr txBox="1"/>
            <p:nvPr/>
          </p:nvSpPr>
          <p:spPr>
            <a:xfrm>
              <a:off x="5202637" y="4649022"/>
              <a:ext cx="251383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Солодкий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20589C7E-A008-E08E-19A7-A27BB266522D}"/>
              </a:ext>
            </a:extLst>
          </p:cNvPr>
          <p:cNvGrpSpPr/>
          <p:nvPr/>
        </p:nvGrpSpPr>
        <p:grpSpPr>
          <a:xfrm>
            <a:off x="863078" y="899451"/>
            <a:ext cx="4022494" cy="4450932"/>
            <a:chOff x="845264" y="862193"/>
            <a:chExt cx="4022494" cy="4450932"/>
          </a:xfrm>
        </p:grpSpPr>
        <p:pic>
          <p:nvPicPr>
            <p:cNvPr id="139" name="Рисунок 138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E93592-7A3C-1D2F-2091-87EBD6FC7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264" y="862193"/>
              <a:ext cx="4022494" cy="4022494"/>
            </a:xfrm>
            <a:prstGeom prst="rect">
              <a:avLst/>
            </a:prstGeom>
          </p:spPr>
        </p:pic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C4138C83-543A-0170-A4C1-93E4BFD386D6}"/>
                </a:ext>
              </a:extLst>
            </p:cNvPr>
            <p:cNvSpPr txBox="1"/>
            <p:nvPr/>
          </p:nvSpPr>
          <p:spPr>
            <a:xfrm>
              <a:off x="1897952" y="4605239"/>
              <a:ext cx="201850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Добрий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2C1856D4-AF8E-79EB-4573-2B9FA85CA9B3}"/>
              </a:ext>
            </a:extLst>
          </p:cNvPr>
          <p:cNvGrpSpPr/>
          <p:nvPr/>
        </p:nvGrpSpPr>
        <p:grpSpPr>
          <a:xfrm>
            <a:off x="4523744" y="1199132"/>
            <a:ext cx="3779818" cy="4170599"/>
            <a:chOff x="4466955" y="1179364"/>
            <a:chExt cx="3779818" cy="4170599"/>
          </a:xfrm>
        </p:grpSpPr>
        <p:pic>
          <p:nvPicPr>
            <p:cNvPr id="141" name="Рисунок 140" descr="Изображение выглядит как Мультфильм, графическая вставка, мультфильм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AF19433-05FB-0CB2-7BED-96A1FA88F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6955" y="1179364"/>
              <a:ext cx="3779818" cy="3779818"/>
            </a:xfrm>
            <a:prstGeom prst="rect">
              <a:avLst/>
            </a:prstGeom>
          </p:spPr>
        </p:pic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C7A90E83-FE34-1CA9-71C8-D6129889576A}"/>
                </a:ext>
              </a:extLst>
            </p:cNvPr>
            <p:cNvSpPr txBox="1"/>
            <p:nvPr/>
          </p:nvSpPr>
          <p:spPr>
            <a:xfrm>
              <a:off x="5694940" y="4642077"/>
              <a:ext cx="13292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Злий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1" name="Группа 160">
            <a:extLst>
              <a:ext uri="{FF2B5EF4-FFF2-40B4-BE49-F238E27FC236}">
                <a16:creationId xmlns:a16="http://schemas.microsoft.com/office/drawing/2014/main" id="{B6AFD1D0-942E-F6F1-26BC-41BFFAE65377}"/>
              </a:ext>
            </a:extLst>
          </p:cNvPr>
          <p:cNvGrpSpPr/>
          <p:nvPr/>
        </p:nvGrpSpPr>
        <p:grpSpPr>
          <a:xfrm>
            <a:off x="1380512" y="1428904"/>
            <a:ext cx="3091142" cy="3881262"/>
            <a:chOff x="1304401" y="1425112"/>
            <a:chExt cx="3091142" cy="3881262"/>
          </a:xfrm>
        </p:grpSpPr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2ABF8E29-F5C4-C0C1-C4AD-F1F534E8D55E}"/>
                </a:ext>
              </a:extLst>
            </p:cNvPr>
            <p:cNvSpPr txBox="1"/>
            <p:nvPr/>
          </p:nvSpPr>
          <p:spPr>
            <a:xfrm>
              <a:off x="1937703" y="4598488"/>
              <a:ext cx="182453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Мілкий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58" name="Рисунок 157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981565-802C-0CE7-F334-442E7C64C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4401" y="1425112"/>
              <a:ext cx="3091142" cy="3091142"/>
            </a:xfrm>
            <a:prstGeom prst="rect">
              <a:avLst/>
            </a:prstGeom>
          </p:spPr>
        </p:pic>
      </p:grpSp>
      <p:grpSp>
        <p:nvGrpSpPr>
          <p:cNvPr id="162" name="Группа 161">
            <a:extLst>
              <a:ext uri="{FF2B5EF4-FFF2-40B4-BE49-F238E27FC236}">
                <a16:creationId xmlns:a16="http://schemas.microsoft.com/office/drawing/2014/main" id="{3914F1A4-643D-8133-F645-0C79A5A78EBD}"/>
              </a:ext>
            </a:extLst>
          </p:cNvPr>
          <p:cNvGrpSpPr/>
          <p:nvPr/>
        </p:nvGrpSpPr>
        <p:grpSpPr>
          <a:xfrm>
            <a:off x="4669642" y="1179460"/>
            <a:ext cx="3558714" cy="4130706"/>
            <a:chOff x="4608984" y="1207634"/>
            <a:chExt cx="3558714" cy="4130706"/>
          </a:xfrm>
        </p:grpSpPr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297A47CE-B1D6-937B-02AB-DCEA67E2E653}"/>
                </a:ext>
              </a:extLst>
            </p:cNvPr>
            <p:cNvSpPr txBox="1"/>
            <p:nvPr/>
          </p:nvSpPr>
          <p:spPr>
            <a:xfrm>
              <a:off x="5233545" y="4630454"/>
              <a:ext cx="235199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Глибокий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60" name="Рисунок 159" descr="Изображение выглядит как миска, посуд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9BD4FC-0C51-5E84-CA32-8A55B48C9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984" y="1207634"/>
              <a:ext cx="3558714" cy="3558714"/>
            </a:xfrm>
            <a:prstGeom prst="rect">
              <a:avLst/>
            </a:prstGeom>
          </p:spPr>
        </p:pic>
      </p:grpSp>
      <p:grpSp>
        <p:nvGrpSpPr>
          <p:cNvPr id="171" name="Группа 170">
            <a:extLst>
              <a:ext uri="{FF2B5EF4-FFF2-40B4-BE49-F238E27FC236}">
                <a16:creationId xmlns:a16="http://schemas.microsoft.com/office/drawing/2014/main" id="{C6E7CD1B-23C6-9CCB-01F9-C800A6CB3879}"/>
              </a:ext>
            </a:extLst>
          </p:cNvPr>
          <p:cNvGrpSpPr/>
          <p:nvPr/>
        </p:nvGrpSpPr>
        <p:grpSpPr>
          <a:xfrm>
            <a:off x="1529226" y="1957370"/>
            <a:ext cx="2954915" cy="3374537"/>
            <a:chOff x="1368447" y="1908448"/>
            <a:chExt cx="2954915" cy="3374537"/>
          </a:xfrm>
        </p:grpSpPr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BCC22015-A043-9F80-D545-D29B3FA22405}"/>
                </a:ext>
              </a:extLst>
            </p:cNvPr>
            <p:cNvSpPr txBox="1"/>
            <p:nvPr/>
          </p:nvSpPr>
          <p:spPr>
            <a:xfrm>
              <a:off x="1809092" y="4575099"/>
              <a:ext cx="185178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Довгий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70" name="Рисунок 169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6964EE-1025-B499-9E84-6A702E493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8447" y="1908448"/>
              <a:ext cx="2954915" cy="2216186"/>
            </a:xfrm>
            <a:prstGeom prst="rect">
              <a:avLst/>
            </a:prstGeom>
          </p:spPr>
        </p:pic>
      </p:grpSp>
      <p:grpSp>
        <p:nvGrpSpPr>
          <p:cNvPr id="175" name="Группа 174">
            <a:extLst>
              <a:ext uri="{FF2B5EF4-FFF2-40B4-BE49-F238E27FC236}">
                <a16:creationId xmlns:a16="http://schemas.microsoft.com/office/drawing/2014/main" id="{9358202A-E7A5-3545-1E11-07B523C7545A}"/>
              </a:ext>
            </a:extLst>
          </p:cNvPr>
          <p:cNvGrpSpPr/>
          <p:nvPr/>
        </p:nvGrpSpPr>
        <p:grpSpPr>
          <a:xfrm>
            <a:off x="5355013" y="1547223"/>
            <a:ext cx="2380780" cy="3755433"/>
            <a:chOff x="5244860" y="1557692"/>
            <a:chExt cx="2380780" cy="3755433"/>
          </a:xfrm>
        </p:grpSpPr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20088B0B-DFAE-EA0D-C960-089F196F329A}"/>
                </a:ext>
              </a:extLst>
            </p:cNvPr>
            <p:cNvSpPr txBox="1"/>
            <p:nvPr/>
          </p:nvSpPr>
          <p:spPr>
            <a:xfrm>
              <a:off x="5244860" y="4605239"/>
              <a:ext cx="238078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Короткий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174" name="Группа 173">
              <a:extLst>
                <a:ext uri="{FF2B5EF4-FFF2-40B4-BE49-F238E27FC236}">
                  <a16:creationId xmlns:a16="http://schemas.microsoft.com/office/drawing/2014/main" id="{120A3AA7-1B5F-8B85-310C-7E2B6A7747B6}"/>
                </a:ext>
              </a:extLst>
            </p:cNvPr>
            <p:cNvGrpSpPr/>
            <p:nvPr/>
          </p:nvGrpSpPr>
          <p:grpSpPr>
            <a:xfrm>
              <a:off x="5413476" y="1557692"/>
              <a:ext cx="1856360" cy="2654198"/>
              <a:chOff x="-4546484" y="4758632"/>
              <a:chExt cx="1856360" cy="2654198"/>
            </a:xfrm>
          </p:grpSpPr>
          <p:pic>
            <p:nvPicPr>
              <p:cNvPr id="172" name="Рисунок 17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42513B22-C6D8-EE7C-AE89-198965A976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06" r="52062"/>
              <a:stretch/>
            </p:blipFill>
            <p:spPr>
              <a:xfrm>
                <a:off x="-4546484" y="4758632"/>
                <a:ext cx="1416523" cy="2180588"/>
              </a:xfrm>
              <a:prstGeom prst="rect">
                <a:avLst/>
              </a:prstGeom>
            </p:spPr>
          </p:pic>
          <p:pic>
            <p:nvPicPr>
              <p:cNvPr id="173" name="Рисунок 17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4A73BE49-78A6-DA6F-82C4-0542759B98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291" t="1606" r="-170"/>
              <a:stretch/>
            </p:blipFill>
            <p:spPr>
              <a:xfrm>
                <a:off x="-3129961" y="5264125"/>
                <a:ext cx="439837" cy="2148705"/>
              </a:xfrm>
              <a:prstGeom prst="rect">
                <a:avLst/>
              </a:prstGeom>
            </p:spPr>
          </p:pic>
        </p:grpSp>
      </p:grpSp>
      <p:grpSp>
        <p:nvGrpSpPr>
          <p:cNvPr id="187" name="Группа 186">
            <a:extLst>
              <a:ext uri="{FF2B5EF4-FFF2-40B4-BE49-F238E27FC236}">
                <a16:creationId xmlns:a16="http://schemas.microsoft.com/office/drawing/2014/main" id="{B572687C-2258-44EF-7BA9-A40FA9773570}"/>
              </a:ext>
            </a:extLst>
          </p:cNvPr>
          <p:cNvGrpSpPr/>
          <p:nvPr/>
        </p:nvGrpSpPr>
        <p:grpSpPr>
          <a:xfrm>
            <a:off x="4779192" y="1132791"/>
            <a:ext cx="3277194" cy="4214673"/>
            <a:chOff x="4662678" y="1170577"/>
            <a:chExt cx="3277194" cy="4214673"/>
          </a:xfrm>
        </p:grpSpPr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9F77DDAE-E142-FDCB-F339-FFDC0A7CF6F7}"/>
                </a:ext>
              </a:extLst>
            </p:cNvPr>
            <p:cNvSpPr txBox="1"/>
            <p:nvPr/>
          </p:nvSpPr>
          <p:spPr>
            <a:xfrm>
              <a:off x="5501125" y="4677364"/>
              <a:ext cx="173637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Рідкий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83" name="Рисунок 182" descr="Изображение выглядит как контейнер, стекло, Сосуды для напитков, Высокий стака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19A85C-EE0F-824D-693B-BA97EB731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2678" y="1170577"/>
              <a:ext cx="3277194" cy="3277194"/>
            </a:xfrm>
            <a:prstGeom prst="rect">
              <a:avLst/>
            </a:prstGeom>
          </p:spPr>
        </p:pic>
      </p:grpSp>
      <p:grpSp>
        <p:nvGrpSpPr>
          <p:cNvPr id="186" name="Группа 185">
            <a:extLst>
              <a:ext uri="{FF2B5EF4-FFF2-40B4-BE49-F238E27FC236}">
                <a16:creationId xmlns:a16="http://schemas.microsoft.com/office/drawing/2014/main" id="{F096BA26-6B4B-9F86-A85C-F63E390A3F4C}"/>
              </a:ext>
            </a:extLst>
          </p:cNvPr>
          <p:cNvGrpSpPr/>
          <p:nvPr/>
        </p:nvGrpSpPr>
        <p:grpSpPr>
          <a:xfrm>
            <a:off x="1577961" y="1271544"/>
            <a:ext cx="2868222" cy="4065660"/>
            <a:chOff x="1485479" y="1291889"/>
            <a:chExt cx="2868222" cy="4065660"/>
          </a:xfrm>
        </p:grpSpPr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9A19CED8-8624-1AA0-1E7C-83C2BAAC7DC7}"/>
                </a:ext>
              </a:extLst>
            </p:cNvPr>
            <p:cNvSpPr txBox="1"/>
            <p:nvPr/>
          </p:nvSpPr>
          <p:spPr>
            <a:xfrm>
              <a:off x="2032050" y="4649663"/>
              <a:ext cx="168520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Густий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85" name="Рисунок 184" descr="Изображение выглядит как еда, молочные продукты, крем, десе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180E996-2092-64A8-678F-62827F705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479" y="1291889"/>
              <a:ext cx="2868222" cy="2868222"/>
            </a:xfrm>
            <a:prstGeom prst="rect">
              <a:avLst/>
            </a:prstGeom>
          </p:spPr>
        </p:pic>
      </p:grpSp>
      <p:grpSp>
        <p:nvGrpSpPr>
          <p:cNvPr id="198" name="Группа 197">
            <a:extLst>
              <a:ext uri="{FF2B5EF4-FFF2-40B4-BE49-F238E27FC236}">
                <a16:creationId xmlns:a16="http://schemas.microsoft.com/office/drawing/2014/main" id="{C4DD75AE-7C99-A5C8-285F-0213F62550B5}"/>
              </a:ext>
            </a:extLst>
          </p:cNvPr>
          <p:cNvGrpSpPr/>
          <p:nvPr/>
        </p:nvGrpSpPr>
        <p:grpSpPr>
          <a:xfrm>
            <a:off x="533503" y="939402"/>
            <a:ext cx="4767203" cy="4395275"/>
            <a:chOff x="589365" y="923002"/>
            <a:chExt cx="4767203" cy="4395275"/>
          </a:xfrm>
        </p:grpSpPr>
        <p:pic>
          <p:nvPicPr>
            <p:cNvPr id="189" name="Рисунок 188" descr="Изображение выглядит как спорт, Фитнес, мускул, локот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4EFC28-853A-08DA-9EC5-F18292B8A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ackgroundRemoval t="8887" b="94531" l="10000" r="90000">
                          <a14:foregroundMark x1="49688" y1="8887" x2="53750" y2="11426"/>
                          <a14:foregroundMark x1="38125" y1="87402" x2="44553" y2="86828"/>
                          <a14:foregroundMark x1="36641" y1="88867" x2="43578" y2="89684"/>
                          <a14:foregroundMark x1="43359" y1="80859" x2="42734" y2="86914"/>
                          <a14:foregroundMark x1="57656" y1="84863" x2="57891" y2="94531"/>
                          <a14:backgroundMark x1="47344" y1="86133" x2="46719" y2="91113"/>
                          <a14:backgroundMark x1="47266" y1="85059" x2="46953" y2="89551"/>
                          <a14:backgroundMark x1="47813" y1="85840" x2="46406" y2="88770"/>
                          <a14:backgroundMark x1="45859" y1="86523" x2="46016" y2="87500"/>
                          <a14:backgroundMark x1="45781" y1="89941" x2="43516" y2="916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365" y="923002"/>
              <a:ext cx="4767203" cy="3813762"/>
            </a:xfrm>
            <a:prstGeom prst="rect">
              <a:avLst/>
            </a:prstGeom>
          </p:spPr>
        </p:pic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E9402739-1B32-5AB5-4998-11967FE96647}"/>
                </a:ext>
              </a:extLst>
            </p:cNvPr>
            <p:cNvSpPr txBox="1"/>
            <p:nvPr/>
          </p:nvSpPr>
          <p:spPr>
            <a:xfrm>
              <a:off x="1771209" y="4610391"/>
              <a:ext cx="22862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Сильний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02" name="Группа 201">
            <a:extLst>
              <a:ext uri="{FF2B5EF4-FFF2-40B4-BE49-F238E27FC236}">
                <a16:creationId xmlns:a16="http://schemas.microsoft.com/office/drawing/2014/main" id="{DF788FB0-8BDB-853A-CBFD-3789D0537E34}"/>
              </a:ext>
            </a:extLst>
          </p:cNvPr>
          <p:cNvGrpSpPr/>
          <p:nvPr/>
        </p:nvGrpSpPr>
        <p:grpSpPr>
          <a:xfrm>
            <a:off x="4529703" y="1100014"/>
            <a:ext cx="3443482" cy="4211171"/>
            <a:chOff x="4570718" y="1128723"/>
            <a:chExt cx="3443482" cy="4211171"/>
          </a:xfrm>
        </p:grpSpPr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21A3836A-4000-7351-4A86-1507DD2A5827}"/>
                </a:ext>
              </a:extLst>
            </p:cNvPr>
            <p:cNvSpPr txBox="1"/>
            <p:nvPr/>
          </p:nvSpPr>
          <p:spPr>
            <a:xfrm>
              <a:off x="5126632" y="4632008"/>
              <a:ext cx="220925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Слабкий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201" name="Группа 200">
              <a:extLst>
                <a:ext uri="{FF2B5EF4-FFF2-40B4-BE49-F238E27FC236}">
                  <a16:creationId xmlns:a16="http://schemas.microsoft.com/office/drawing/2014/main" id="{6EB97F88-B3BD-186F-2BB5-B6B94D4373FD}"/>
                </a:ext>
              </a:extLst>
            </p:cNvPr>
            <p:cNvGrpSpPr/>
            <p:nvPr/>
          </p:nvGrpSpPr>
          <p:grpSpPr>
            <a:xfrm>
              <a:off x="4570718" y="1128723"/>
              <a:ext cx="3443482" cy="3443482"/>
              <a:chOff x="10682380" y="-555560"/>
              <a:chExt cx="6858000" cy="6858000"/>
            </a:xfrm>
          </p:grpSpPr>
          <p:pic>
            <p:nvPicPr>
              <p:cNvPr id="191" name="Рисунок 190" descr="Изображение выглядит как мультфильм, графическая вставка, Аним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42B7EC03-953C-88A8-2519-B182B834BF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82380" y="-55556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200" name="Рисунок 199" descr="Изображение выглядит как Предметная фотография, искусств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FB9B03E-2059-329F-A75B-ED46394CE3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91897" y="3218819"/>
                <a:ext cx="3083621" cy="3083621"/>
              </a:xfrm>
              <a:prstGeom prst="rect">
                <a:avLst/>
              </a:prstGeom>
            </p:spPr>
          </p:pic>
        </p:grpSp>
      </p:grpSp>
      <p:pic>
        <p:nvPicPr>
          <p:cNvPr id="17" name="Рисунок 16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03B6A589-B65E-3137-8ACA-03F1BCE22D7B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5233557" y="1896208"/>
            <a:ext cx="2168536" cy="21685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64255F-A02B-31A9-E24D-E3423FB2755C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122106" y="678284"/>
            <a:ext cx="4453105" cy="4263288"/>
          </a:xfrm>
          <a:prstGeom prst="rect">
            <a:avLst/>
          </a:prstGeom>
        </p:spPr>
      </p:pic>
      <p:pic>
        <p:nvPicPr>
          <p:cNvPr id="280" name="Picture 279" descr="image.png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736155" y="3708651"/>
            <a:ext cx="2924175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7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E8C000B-8ED4-4B45-9A4D-C046E5873245}"/>
</file>

<file path=customXml/itemProps2.xml><?xml version="1.0" encoding="utf-8"?>
<ds:datastoreItem xmlns:ds="http://schemas.openxmlformats.org/officeDocument/2006/customXml" ds:itemID="{9A89306C-561A-4937-AD10-8324283E5C92}"/>
</file>

<file path=customXml/itemProps3.xml><?xml version="1.0" encoding="utf-8"?>
<ds:datastoreItem xmlns:ds="http://schemas.openxmlformats.org/officeDocument/2006/customXml" ds:itemID="{B3BA4347-A9C8-44FA-BEB2-3890B49D769C}"/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24</Words>
  <Application>Microsoft Office PowerPoint</Application>
  <PresentationFormat>Широкоэкранный</PresentationFormat>
  <Paragraphs>24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7</cp:revision>
  <dcterms:created xsi:type="dcterms:W3CDTF">2025-02-13T20:27:33Z</dcterms:created>
  <dcterms:modified xsi:type="dcterms:W3CDTF">2025-02-26T16:28:52Z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