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28"/>
  </p:normalViewPr>
  <p:slideViewPr>
    <p:cSldViewPr snapToGrid="0">
      <p:cViewPr varScale="1">
        <p:scale>
          <a:sx n="102" d="100"/>
          <a:sy n="102" d="100"/>
        </p:scale>
        <p:origin x="83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13E65-AF09-4756-9253-F8D27F03C6A9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0DE7E-54DB-4C38-8FC6-5D60CFB56F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8917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13E65-AF09-4756-9253-F8D27F03C6A9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0DE7E-54DB-4C38-8FC6-5D60CFB56F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603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13E65-AF09-4756-9253-F8D27F03C6A9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0DE7E-54DB-4C38-8FC6-5D60CFB56F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333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13E65-AF09-4756-9253-F8D27F03C6A9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0DE7E-54DB-4C38-8FC6-5D60CFB56F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7001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13E65-AF09-4756-9253-F8D27F03C6A9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0DE7E-54DB-4C38-8FC6-5D60CFB56F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469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13E65-AF09-4756-9253-F8D27F03C6A9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0DE7E-54DB-4C38-8FC6-5D60CFB56F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432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13E65-AF09-4756-9253-F8D27F03C6A9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0DE7E-54DB-4C38-8FC6-5D60CFB56F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5177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13E65-AF09-4756-9253-F8D27F03C6A9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0DE7E-54DB-4C38-8FC6-5D60CFB56F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1548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13E65-AF09-4756-9253-F8D27F03C6A9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0DE7E-54DB-4C38-8FC6-5D60CFB56F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6501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13E65-AF09-4756-9253-F8D27F03C6A9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0DE7E-54DB-4C38-8FC6-5D60CFB56F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2722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13E65-AF09-4756-9253-F8D27F03C6A9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0DE7E-54DB-4C38-8FC6-5D60CFB56F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728175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B13E65-AF09-4756-9253-F8D27F03C6A9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0DE7E-54DB-4C38-8FC6-5D60CFB56F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2473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jpeg"/><Relationship Id="rId16" Type="http://schemas.openxmlformats.org/officeDocument/2006/relationships/image" Target="../media/image15.png"/><Relationship Id="rId17" Type="http://schemas.microsoft.com/office/2007/relationships/hdphoto" Target="../media/hdphoto1.wdp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24" y="0"/>
            <a:ext cx="12208224" cy="68796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3" y="5546042"/>
            <a:ext cx="1238396" cy="12537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981" y="2003544"/>
            <a:ext cx="2152442" cy="2152442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2DBF21BC-40C0-423A-AB14-DA7B5C45E0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16" b="11800"/>
          <a:stretch/>
        </p:blipFill>
        <p:spPr bwMode="auto">
          <a:xfrm>
            <a:off x="1221066" y="641670"/>
            <a:ext cx="8073058" cy="5531262"/>
          </a:xfrm>
          <a:prstGeom prst="rect">
            <a:avLst/>
          </a:prstGeom>
          <a:noFill/>
          <a:effectLst>
            <a:glow rad="5588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238" y="1611978"/>
            <a:ext cx="2507606" cy="25076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450" y="1786100"/>
            <a:ext cx="2013396" cy="201339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871932" y="4134584"/>
            <a:ext cx="2160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ЧОРНИЙ</a:t>
            </a:r>
            <a:r>
              <a:rPr lang="ru-RU" sz="2800" dirty="0"/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21740" y="4088931"/>
            <a:ext cx="2175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БІЛИЙ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2177135" y="1647043"/>
            <a:ext cx="3007523" cy="2087123"/>
            <a:chOff x="1529058" y="1918278"/>
            <a:chExt cx="3661226" cy="2381103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64336">
              <a:off x="1529058" y="1918278"/>
              <a:ext cx="2136599" cy="2136599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94289">
              <a:off x="2602802" y="2589474"/>
              <a:ext cx="1572704" cy="1572704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778760">
              <a:off x="2846236" y="1955333"/>
              <a:ext cx="2344048" cy="2344048"/>
            </a:xfrm>
            <a:prstGeom prst="rect">
              <a:avLst/>
            </a:prstGeom>
          </p:spPr>
        </p:pic>
      </p:grpSp>
      <p:sp>
        <p:nvSpPr>
          <p:cNvPr id="18" name="TextBox 17"/>
          <p:cNvSpPr txBox="1"/>
          <p:nvPr/>
        </p:nvSpPr>
        <p:spPr>
          <a:xfrm>
            <a:off x="3086631" y="4103931"/>
            <a:ext cx="13299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БАГАТО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020" y="1420493"/>
            <a:ext cx="2470575" cy="247057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342018" y="4079887"/>
            <a:ext cx="11849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МАЛО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294" y="1469415"/>
            <a:ext cx="2235566" cy="223556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744" y="1329898"/>
            <a:ext cx="2342605" cy="234260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687962" y="4057730"/>
            <a:ext cx="19976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ВІДКРИТИЙ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822520" y="4057730"/>
            <a:ext cx="18456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ЗАКРИТИЙ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9" r="15115"/>
          <a:stretch/>
        </p:blipFill>
        <p:spPr>
          <a:xfrm>
            <a:off x="5637335" y="1868247"/>
            <a:ext cx="1985478" cy="187017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PencilSketch/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19" r="15115"/>
          <a:stretch/>
        </p:blipFill>
        <p:spPr>
          <a:xfrm>
            <a:off x="2780370" y="1903611"/>
            <a:ext cx="1979070" cy="186414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886490" y="4137749"/>
            <a:ext cx="1766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ЧОРНОБІЛА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705141" y="4137749"/>
            <a:ext cx="18498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КОЛЬОРОВА</a:t>
            </a: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341" y="1785140"/>
            <a:ext cx="2116119" cy="211611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239" y="1623685"/>
            <a:ext cx="2239513" cy="2239513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3038735" y="4071056"/>
            <a:ext cx="13316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МОКРА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209514" y="4052705"/>
            <a:ext cx="987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СУХА</a:t>
            </a: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606" y="1589420"/>
            <a:ext cx="2286527" cy="2286527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674" y="2209246"/>
            <a:ext cx="1690097" cy="159833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2702134" y="4047959"/>
            <a:ext cx="1805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ВИСОКИЙ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900561" y="4068307"/>
            <a:ext cx="16866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НИЗЬКИЙ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941997" y="4126742"/>
            <a:ext cx="17850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ПОРВАНА 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287432" y="3978802"/>
            <a:ext cx="9605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ЦІЛА</a:t>
            </a: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361" y="1576988"/>
            <a:ext cx="2470070" cy="247007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283" y="2359677"/>
            <a:ext cx="1510784" cy="1510784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2886490" y="4109289"/>
            <a:ext cx="14373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ВЕЛИКА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834284" y="4029293"/>
            <a:ext cx="20441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МАЛЕНЬКА </a:t>
            </a:r>
          </a:p>
        </p:txBody>
      </p:sp>
      <p:grpSp>
        <p:nvGrpSpPr>
          <p:cNvPr id="48" name="Группа 47"/>
          <p:cNvGrpSpPr/>
          <p:nvPr/>
        </p:nvGrpSpPr>
        <p:grpSpPr>
          <a:xfrm>
            <a:off x="2269100" y="1521129"/>
            <a:ext cx="2672163" cy="2847739"/>
            <a:chOff x="2299295" y="1418412"/>
            <a:chExt cx="2672163" cy="2847739"/>
          </a:xfrm>
        </p:grpSpPr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9295" y="1568642"/>
              <a:ext cx="2672163" cy="2697509"/>
            </a:xfrm>
            <a:prstGeom prst="rect">
              <a:avLst/>
            </a:prstGeom>
          </p:spPr>
        </p:pic>
        <p:pic>
          <p:nvPicPr>
            <p:cNvPr id="46" name="Рисунок 45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4507" y="3152635"/>
              <a:ext cx="728396" cy="728396"/>
            </a:xfrm>
            <a:prstGeom prst="rect">
              <a:avLst/>
            </a:prstGeom>
          </p:spPr>
        </p:pic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7208" y="1418412"/>
              <a:ext cx="1376168" cy="1376168"/>
            </a:xfrm>
            <a:prstGeom prst="rect">
              <a:avLst/>
            </a:prstGeom>
          </p:spPr>
        </p:pic>
      </p:grpSp>
      <p:pic>
        <p:nvPicPr>
          <p:cNvPr id="49" name="Рисунок 48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618" y="1736937"/>
            <a:ext cx="2043262" cy="2057031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2870544" y="4066286"/>
            <a:ext cx="1946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КРАСИВИЙ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915256" y="4052595"/>
            <a:ext cx="2099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СТРАШНИЙ</a:t>
            </a:r>
          </a:p>
        </p:txBody>
      </p:sp>
      <p:grpSp>
        <p:nvGrpSpPr>
          <p:cNvPr id="53" name="Группа 52"/>
          <p:cNvGrpSpPr/>
          <p:nvPr/>
        </p:nvGrpSpPr>
        <p:grpSpPr>
          <a:xfrm rot="477746">
            <a:off x="2808576" y="1581165"/>
            <a:ext cx="2133059" cy="2299640"/>
            <a:chOff x="2383150" y="1546703"/>
            <a:chExt cx="2639793" cy="2406829"/>
          </a:xfrm>
        </p:grpSpPr>
        <p:pic>
          <p:nvPicPr>
            <p:cNvPr id="37" name="Рисунок 36"/>
            <p:cNvPicPr>
              <a:picLocks noChangeAspect="1"/>
            </p:cNvPicPr>
            <p:nvPr/>
          </p:nvPicPr>
          <p:blipFill rotWithShape="1"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3556"/>
            <a:stretch/>
          </p:blipFill>
          <p:spPr>
            <a:xfrm>
              <a:off x="2383150" y="1546703"/>
              <a:ext cx="2544463" cy="1181749"/>
            </a:xfrm>
            <a:prstGeom prst="rect">
              <a:avLst/>
            </a:prstGeom>
          </p:spPr>
        </p:pic>
        <p:pic>
          <p:nvPicPr>
            <p:cNvPr id="52" name="Рисунок 51"/>
            <p:cNvPicPr>
              <a:picLocks noChangeAspect="1"/>
            </p:cNvPicPr>
            <p:nvPr/>
          </p:nvPicPr>
          <p:blipFill rotWithShape="1"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876" b="11391"/>
            <a:stretch/>
          </p:blipFill>
          <p:spPr>
            <a:xfrm>
              <a:off x="2478480" y="2891648"/>
              <a:ext cx="2544463" cy="1061884"/>
            </a:xfrm>
            <a:prstGeom prst="rect">
              <a:avLst/>
            </a:prstGeom>
          </p:spPr>
        </p:pic>
      </p:grpSp>
      <p:pic>
        <p:nvPicPr>
          <p:cNvPr id="54" name="Рисунок 53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6506">
            <a:off x="5593384" y="1627535"/>
            <a:ext cx="2218492" cy="2218492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3" r="19556"/>
          <a:stretch/>
        </p:blipFill>
        <p:spPr>
          <a:xfrm>
            <a:off x="2702183" y="1687769"/>
            <a:ext cx="2138091" cy="2155302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3" r="19556"/>
          <a:stretch/>
        </p:blipFill>
        <p:spPr>
          <a:xfrm>
            <a:off x="6100661" y="1572499"/>
            <a:ext cx="1100949" cy="2306740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3005940" y="4001662"/>
            <a:ext cx="1971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ШИРОКА 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6100661" y="3978802"/>
            <a:ext cx="16297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ВУЗЬКА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2912482" y="4053083"/>
            <a:ext cx="1676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ПРАЦЮЄ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810026" y="3916175"/>
            <a:ext cx="22854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НЕ ПРАЦЮЄ</a:t>
            </a:r>
          </a:p>
        </p:txBody>
      </p:sp>
      <p:pic>
        <p:nvPicPr>
          <p:cNvPr id="60" name="Рисунок 59" descr="Изображение выглядит как транспорт, шина, транспортное средство, колесо&#10;&#10;Автоматически созданное описание">
            <a:extLst>
              <a:ext uri="{FF2B5EF4-FFF2-40B4-BE49-F238E27FC236}">
                <a16:creationId xmlns:a16="http://schemas.microsoft.com/office/drawing/2014/main" id="{8E2BBE12-2FD7-35BF-0750-A816B33EDB55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713" y="1739666"/>
            <a:ext cx="2226769" cy="2226769"/>
          </a:xfrm>
          <a:prstGeom prst="rect">
            <a:avLst/>
          </a:prstGeom>
        </p:spPr>
      </p:pic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B77A038E-3CC1-4D14-B188-4958AF333A82}"/>
              </a:ext>
            </a:extLst>
          </p:cNvPr>
          <p:cNvGrpSpPr/>
          <p:nvPr/>
        </p:nvGrpSpPr>
        <p:grpSpPr>
          <a:xfrm>
            <a:off x="5463686" y="1118148"/>
            <a:ext cx="2367604" cy="2788921"/>
            <a:chOff x="13273067" y="5354920"/>
            <a:chExt cx="2367604" cy="2788921"/>
          </a:xfrm>
        </p:grpSpPr>
        <p:pic>
          <p:nvPicPr>
            <p:cNvPr id="66" name="Рисунок 65" descr="Изображение выглядит как транспорт, шина, транспортное средство, колесо&#10;&#10;Автоматически созданное описание">
              <a:extLst>
                <a:ext uri="{FF2B5EF4-FFF2-40B4-BE49-F238E27FC236}">
                  <a16:creationId xmlns:a16="http://schemas.microsoft.com/office/drawing/2014/main" id="{00FDEAEA-340F-20F2-F3DB-F56A12DE62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13902" y="5917072"/>
              <a:ext cx="2226769" cy="2226769"/>
            </a:xfrm>
            <a:prstGeom prst="rect">
              <a:avLst/>
            </a:prstGeom>
          </p:spPr>
        </p:pic>
        <p:pic>
          <p:nvPicPr>
            <p:cNvPr id="65" name="Рисунок 64" descr="Изображение выглядит как облака, водородная бомба, дым&#10;&#10;Автоматически созданное описание">
              <a:extLst>
                <a:ext uri="{FF2B5EF4-FFF2-40B4-BE49-F238E27FC236}">
                  <a16:creationId xmlns:a16="http://schemas.microsoft.com/office/drawing/2014/main" id="{98F77985-AA7B-1AFD-7157-0B48AA9C8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2017">
              <a:off x="13273067" y="5354920"/>
              <a:ext cx="1488426" cy="1488426"/>
            </a:xfrm>
            <a:prstGeom prst="rect">
              <a:avLst/>
            </a:prstGeom>
          </p:spPr>
        </p:pic>
      </p:grpSp>
      <p:pic>
        <p:nvPicPr>
          <p:cNvPr id="301" name="Picture 300" descr="image.pn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9466118" y="4350432"/>
            <a:ext cx="2466975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189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3" fill="hold">
                      <p:stCondLst>
                        <p:cond delay="0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13" grpId="1"/>
      <p:bldP spid="18" grpId="0"/>
      <p:bldP spid="18" grpId="1"/>
      <p:bldP spid="20" grpId="0" build="allAtOnce"/>
      <p:bldP spid="23" grpId="0"/>
      <p:bldP spid="23" grpId="1"/>
      <p:bldP spid="24" grpId="0"/>
      <p:bldP spid="24" grpId="1"/>
      <p:bldP spid="27" grpId="0"/>
      <p:bldP spid="27" grpId="1"/>
      <p:bldP spid="28" grpId="0"/>
      <p:bldP spid="28" grpId="1"/>
      <p:bldP spid="31" grpId="0"/>
      <p:bldP spid="31" grpId="1"/>
      <p:bldP spid="32" grpId="0" build="allAtOnce"/>
      <p:bldP spid="35" grpId="0"/>
      <p:bldP spid="35" grpId="1"/>
      <p:bldP spid="36" grpId="0"/>
      <p:bldP spid="36" grpId="1"/>
      <p:bldP spid="38" grpId="0"/>
      <p:bldP spid="38" grpId="1"/>
      <p:bldP spid="39" grpId="0"/>
      <p:bldP spid="39" grpId="1"/>
      <p:bldP spid="43" grpId="0"/>
      <p:bldP spid="43" grpId="1"/>
      <p:bldP spid="44" grpId="0"/>
      <p:bldP spid="44" grpId="1"/>
      <p:bldP spid="50" grpId="0"/>
      <p:bldP spid="50" grpId="1"/>
      <p:bldP spid="51" grpId="0"/>
      <p:bldP spid="51" grpId="1"/>
      <p:bldP spid="57" grpId="0"/>
      <p:bldP spid="57" grpId="1"/>
      <p:bldP spid="58" grpId="0"/>
      <p:bldP spid="58" grpId="1"/>
      <p:bldP spid="62" grpId="0"/>
      <p:bldP spid="62" grpId="1"/>
      <p:bldP spid="63" grpId="0"/>
      <p:bldP spid="63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551</TotalTime>
  <Words>23</Words>
  <Application>Microsoft Office PowerPoint</Application>
  <PresentationFormat>Широкоэкранный</PresentationFormat>
  <Paragraphs>22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Администратор</cp:lastModifiedBy>
  <cp:revision>21</cp:revision>
  <dcterms:created xsi:type="dcterms:W3CDTF">2024-08-16T16:27:15Z</dcterms:created>
  <dcterms:modified xsi:type="dcterms:W3CDTF">2024-11-26T13:41:33Z</dcterms:modified>
</cp:coreProperties>
</file>