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533650" y="352425"/>
            <a:ext cx="668655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786002" y="1931932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СОЛОДКА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561793" y="1319999"/>
            <a:ext cx="2679737" cy="3143056"/>
            <a:chOff x="5874704" y="3060243"/>
            <a:chExt cx="2679737" cy="314305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874704" y="3060243"/>
              <a:ext cx="2679737" cy="269214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12636" y="5741634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У ДІДА БОРОДА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3050833" y="1186712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4262374" y="-246086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97952" y="45498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96616" y="96404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4251253" y="-207337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2992236" y="1206106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0B1C8F3-7CBE-4906-980B-5E6C366AF5AE}"/>
              </a:ext>
            </a:extLst>
          </p:cNvPr>
          <p:cNvGrpSpPr/>
          <p:nvPr/>
        </p:nvGrpSpPr>
        <p:grpSpPr>
          <a:xfrm>
            <a:off x="6661440" y="1579782"/>
            <a:ext cx="2741338" cy="2915256"/>
            <a:chOff x="9728735" y="3851795"/>
            <a:chExt cx="2584642" cy="2762700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8AEB01FB-9B00-4DF0-A9D3-4DF009F0D80C}"/>
                </a:ext>
              </a:extLst>
            </p:cNvPr>
            <p:cNvGrpSpPr/>
            <p:nvPr/>
          </p:nvGrpSpPr>
          <p:grpSpPr>
            <a:xfrm>
              <a:off x="9821978" y="3851795"/>
              <a:ext cx="2491399" cy="2762700"/>
              <a:chOff x="6011651" y="3221433"/>
              <a:chExt cx="2491399" cy="2762700"/>
            </a:xfrm>
          </p:grpSpPr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CC1ED199-9169-4FF0-9786-FF0292A14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11651" y="3221433"/>
                <a:ext cx="2372107" cy="2372107"/>
              </a:xfrm>
              <a:prstGeom prst="rect">
                <a:avLst/>
              </a:prstGeom>
              <a:effectLst>
                <a:glow rad="215900">
                  <a:schemeClr val="bg1"/>
                </a:glow>
              </a:effectLst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F5D873D-1FD2-48DB-8E78-30BFF74B19E9}"/>
                  </a:ext>
                </a:extLst>
              </p:cNvPr>
              <p:cNvSpPr txBox="1"/>
              <p:nvPr/>
            </p:nvSpPr>
            <p:spPr>
              <a:xfrm>
                <a:off x="6130943" y="5522468"/>
                <a:ext cx="2372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/>
                  <a:t>ХАТУ ПІДМЕТУ</a:t>
                </a:r>
                <a:endParaRPr lang="ru-RU" sz="2400" b="1" dirty="0"/>
              </a:p>
            </p:txBody>
          </p:sp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7A45FE4-0182-4DE2-BA41-D5E24EDB6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2120">
              <a:off x="9728735" y="4855205"/>
              <a:ext cx="1314710" cy="131471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805339" y="1527876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ПІДУ</a:t>
              </a:r>
              <a:endParaRPr lang="ru-RU" sz="2400" b="1" dirty="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973878" y="2017775"/>
            <a:ext cx="3196329" cy="2480723"/>
            <a:chOff x="5293997" y="3582542"/>
            <a:chExt cx="3196329" cy="248072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5293997" y="5601600"/>
              <a:ext cx="3196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СТИГНЕ </a:t>
              </a:r>
              <a:r>
                <a:rPr lang="ru-RU" sz="2400" b="1" dirty="0"/>
                <a:t>ВИНОГРАД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64625" y="188611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ГОТУВАЛИ САЛАТ</a:t>
              </a:r>
              <a:endParaRPr lang="ru-RU" sz="2400" b="1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313749" y="-210525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3045225" y="1140230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34441" y="149545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821E9AD9-7B0C-4F10-85CE-3AA9CA45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76257"/>
            <a:ext cx="907163" cy="78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F73BFE96-137C-4377-9231-06AF7248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5954" y="35216"/>
            <a:ext cx="4179890" cy="495247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0720" y="3627425"/>
            <a:ext cx="2733675" cy="19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0C803D-A217-4469-A85F-7E0273E7BED8}"/>
</file>

<file path=customXml/itemProps2.xml><?xml version="1.0" encoding="utf-8"?>
<ds:datastoreItem xmlns:ds="http://schemas.openxmlformats.org/officeDocument/2006/customXml" ds:itemID="{74F83D4C-2F18-4AAA-BC25-AF1C19B11FDA}"/>
</file>

<file path=customXml/itemProps3.xml><?xml version="1.0" encoding="utf-8"?>
<ds:datastoreItem xmlns:ds="http://schemas.openxmlformats.org/officeDocument/2006/customXml" ds:itemID="{409B50FA-242D-4504-8A38-09C4552FA4F6}"/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32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17</cp:revision>
  <dcterms:created xsi:type="dcterms:W3CDTF">2024-12-06T13:14:42Z</dcterms:created>
  <dcterms:modified xsi:type="dcterms:W3CDTF">2024-12-16T00:10:35Z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