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91F0D-7723-4AB5-A11D-E90C12335F01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47226-A906-48EA-B7BF-1CE96EDB73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490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47226-A906-48EA-B7BF-1CE96EDB73F9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385477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C63CC-628A-0FEF-D374-26D6E910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0F2115-AF85-C99B-598C-CED4E44C1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A193D-F563-F358-EBF2-E79AC83B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AEE9C4-D474-D89D-AEC8-A7A790A1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87D2F-BF64-AF01-27B0-E247A35A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11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331CF-D431-948F-553F-48876825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5EBA70-9729-868F-7BB0-C79F4B676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9E783-CA0E-75DA-EFCC-51BC6481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D704E-7AA0-EE12-3467-8BFA8522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2FD24E-7D21-7D24-934B-BFD48AF1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055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87B465-AA4A-7E84-BAAD-04CD46629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D01C23-8EFD-AAF1-B02E-F4C5417BA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66F94-6853-F08D-34F5-8F7F3F8D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C73D2-F88E-2BD1-A3E2-DB76BB77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4F7AA-9F44-67AA-C073-43B42205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54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400D9-47FF-78AA-5358-4C18C636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A4DC4-49B6-C6A6-0EFD-126A2054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022947-AC7D-7FE0-64D1-8E47C236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75BC2-2FA8-5315-C570-4F687710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E6FD-BBA2-3899-401D-E25F61FB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77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46451-A9BF-E0CB-7686-900EB3F9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0FB88-992A-5F3C-44C6-E8A1990DB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8EE34-B8CD-85C8-B2C2-0B5A8123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DD21-B822-19DC-ED5D-C42353EA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41CA8-959C-8420-66A4-E60FF8D1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41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1A5D4-0A71-3188-1170-781CD830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2D1B5C-118A-B940-7671-2964DD62D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B5B552-39CE-544C-3F47-87784568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3D49CB-6E73-67A6-2010-FEA70723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3B1428-24B6-300D-E5CF-0F2ABF68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5AAC4-9106-5663-14FE-C575FBC9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65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89ADA-6E97-E478-C4E5-1267C8BA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3D7B8-EC0C-6338-F23B-E1E1398F3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049480-20B4-87DC-318E-B1813D976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5055BB-9DAD-7A8C-20AF-F5F3AAF43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70D3E-781F-9E8E-ABFF-39D106E3E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A756F1-7177-D017-0D1E-0521AB26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7838AA-E836-2A1C-C3A6-DC4FDE91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FB3425-54F8-3CD3-BB9A-48B979AE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666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9F2C-FA16-E566-0C9D-B410E857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B6FF2C-0A66-D50D-9F79-BDDE0DDA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AE57A4-E76F-A067-A71B-BDC6A748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AAA75E-68B6-C9BC-5D2C-8C10F711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60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4D34CA-D172-1617-2827-42D20D19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45E4DB-8FC8-21B3-FA7A-5326EEE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A2A55C-DE69-F280-077D-7D5E3BE3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89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20F39-0AA0-FBF7-6C10-8FB47AF5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A8F5C-22FF-ACDD-59C3-7CFE72A9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67D14-814B-4218-9B14-6705532A5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6470F-C618-5AE9-250D-9070E302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8EA89D-0BCE-1ADC-F286-D7E19E75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37EC57-C987-3883-23DF-A934CEF2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78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7520-B041-7458-7EC0-872F23D1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24D766-2D2F-594A-E42A-C8E31A4ED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745D8-1866-122C-D33F-317E839A4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C48FE7-41A9-2A46-777C-CAE06803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4E10C-53A1-1955-AE7D-4F200080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79BDBE-E25D-3BA2-327A-4F764660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00687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EDAC2-FE82-902C-0650-3A352E06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5A82F4-24A1-0851-4803-D9216671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59BFF-41A7-294E-9EC7-E6BE8200C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1C3E5-D9E8-F7BB-06AA-4A38CB23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F4638-361B-7869-D054-0634BF545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50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microsoft.com/office/2007/relationships/hdphoto" Target="../media/hdphoto1.wdp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microsoft.com/office/2007/relationships/hdphoto" Target="../media/hdphoto2.wdp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Relationship Id="rId37" Type="http://schemas.openxmlformats.org/officeDocument/2006/relationships/image" Target="../media/image33.png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microsoft.com/office/2007/relationships/hdphoto" Target="../media/hdphoto3.wdp"/><Relationship Id="rId41" Type="http://schemas.openxmlformats.org/officeDocument/2006/relationships/image" Target="../media/image36.png"/><Relationship Id="rId42" Type="http://schemas.openxmlformats.org/officeDocument/2006/relationships/image" Target="../media/image37.png"/><Relationship Id="rId43" Type="http://schemas.openxmlformats.org/officeDocument/2006/relationships/image" Target="../media/image38.png"/><Relationship Id="rId44" Type="http://schemas.openxmlformats.org/officeDocument/2006/relationships/image" Target="../media/image39.png"/><Relationship Id="rId45" Type="http://schemas.openxmlformats.org/officeDocument/2006/relationships/image" Target="../media/image40.svg"/><Relationship Id="rId46" Type="http://schemas.openxmlformats.org/officeDocument/2006/relationships/image" Target="../media/image41.png"/><Relationship Id="rId47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99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BB1A9F-B7D1-3E82-8E32-33DB29CF9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102" name="подаоркРисунок 40">
            <a:extLst>
              <a:ext uri="{FF2B5EF4-FFF2-40B4-BE49-F238E27FC236}">
                <a16:creationId xmlns:a16="http://schemas.microsoft.com/office/drawing/2014/main" id="{5B5AE5F9-704F-1DCB-5082-BED159B98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2C9C58B0-D2D1-7F02-7CBA-4C75AAE5A14E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2E3C7C-FE85-F9E0-201C-26BE769AEF0C}"/>
              </a:ext>
            </a:extLst>
          </p:cNvPr>
          <p:cNvGrpSpPr/>
          <p:nvPr/>
        </p:nvGrpSpPr>
        <p:grpSpPr>
          <a:xfrm>
            <a:off x="1595241" y="2103219"/>
            <a:ext cx="2310248" cy="3070792"/>
            <a:chOff x="1621172" y="2174214"/>
            <a:chExt cx="2310248" cy="3070792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6FA9296-D237-6D99-C3C8-E1F03057EAFE}"/>
                </a:ext>
              </a:extLst>
            </p:cNvPr>
            <p:cNvSpPr txBox="1"/>
            <p:nvPr/>
          </p:nvSpPr>
          <p:spPr>
            <a:xfrm>
              <a:off x="1877196" y="4537120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Низько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" name="Рисунок 6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1837D-1A94-10BE-97A4-73E9B4CAD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172" y="2174214"/>
              <a:ext cx="2310248" cy="2310248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9584D99-3950-8C92-B9CB-D3150C2CE266}"/>
              </a:ext>
            </a:extLst>
          </p:cNvPr>
          <p:cNvGrpSpPr/>
          <p:nvPr/>
        </p:nvGrpSpPr>
        <p:grpSpPr>
          <a:xfrm>
            <a:off x="4266885" y="538963"/>
            <a:ext cx="3900059" cy="4597320"/>
            <a:chOff x="4474750" y="593175"/>
            <a:chExt cx="3900059" cy="4597320"/>
          </a:xfrm>
        </p:grpSpPr>
        <p:pic>
          <p:nvPicPr>
            <p:cNvPr id="5" name="Рисунок 4" descr="Изображение выглядит как дерево, растение, хвойные, бонса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93609D-DB62-3A72-5E95-56EF6573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50" y="593175"/>
              <a:ext cx="3900059" cy="390005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06A8517-8C64-4EF1-8DB5-C5011D141B28}"/>
                </a:ext>
              </a:extLst>
            </p:cNvPr>
            <p:cNvSpPr txBox="1"/>
            <p:nvPr/>
          </p:nvSpPr>
          <p:spPr>
            <a:xfrm>
              <a:off x="5504928" y="4482609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8B0FA8D-0123-60C7-4FAF-842D608410E1}"/>
              </a:ext>
            </a:extLst>
          </p:cNvPr>
          <p:cNvGrpSpPr/>
          <p:nvPr/>
        </p:nvGrpSpPr>
        <p:grpSpPr>
          <a:xfrm>
            <a:off x="1285778" y="1576349"/>
            <a:ext cx="3108209" cy="3559934"/>
            <a:chOff x="1316434" y="1586974"/>
            <a:chExt cx="3108209" cy="3559934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C17E877-F9E9-2422-1B3A-467A1954C23E}"/>
                </a:ext>
              </a:extLst>
            </p:cNvPr>
            <p:cNvGrpSpPr/>
            <p:nvPr/>
          </p:nvGrpSpPr>
          <p:grpSpPr>
            <a:xfrm>
              <a:off x="1316434" y="1586974"/>
              <a:ext cx="3108209" cy="3108209"/>
              <a:chOff x="2667000" y="0"/>
              <a:chExt cx="6858000" cy="6858000"/>
            </a:xfrm>
          </p:grpSpPr>
          <p:pic>
            <p:nvPicPr>
              <p:cNvPr id="9" name="Рисунок 8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1150095-257E-E94A-ECFA-BCD53B108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1" name="Рисунок 10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A718A6A-04FA-01AC-2D1F-C259C262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EFE53D-D60F-1FF4-2691-857B746F0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013"/>
              <a:stretch/>
            </p:blipFill>
            <p:spPr>
              <a:xfrm rot="819323" flipH="1">
                <a:off x="3334906" y="289925"/>
                <a:ext cx="2663372" cy="1730828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75DCFD5-3EC6-B048-D441-5122219D01BE}"/>
                </a:ext>
              </a:extLst>
            </p:cNvPr>
            <p:cNvSpPr txBox="1"/>
            <p:nvPr/>
          </p:nvSpPr>
          <p:spPr>
            <a:xfrm>
              <a:off x="1319092" y="4439022"/>
              <a:ext cx="3033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Небезпечно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ABA3C908-0E15-07A2-BF4D-92AC96D5B669}"/>
              </a:ext>
            </a:extLst>
          </p:cNvPr>
          <p:cNvGrpSpPr/>
          <p:nvPr/>
        </p:nvGrpSpPr>
        <p:grpSpPr>
          <a:xfrm>
            <a:off x="4972293" y="1532636"/>
            <a:ext cx="3108209" cy="3603647"/>
            <a:chOff x="4947267" y="1613792"/>
            <a:chExt cx="3108209" cy="3603647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1C04DBBD-D297-AD7F-E63C-2AAF3B79B4D1}"/>
                </a:ext>
              </a:extLst>
            </p:cNvPr>
            <p:cNvGrpSpPr/>
            <p:nvPr/>
          </p:nvGrpSpPr>
          <p:grpSpPr>
            <a:xfrm>
              <a:off x="4947267" y="1613792"/>
              <a:ext cx="3108209" cy="3108209"/>
              <a:chOff x="2667000" y="0"/>
              <a:chExt cx="6858000" cy="6858000"/>
            </a:xfrm>
          </p:grpSpPr>
          <p:pic>
            <p:nvPicPr>
              <p:cNvPr id="16" name="Рисунок 15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DB4B8E2-6986-87B3-CEA4-FB743C9B2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7E24875-8F95-D21B-84E7-57801087B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D880EAF-3145-C7F2-A1D9-3A97F63B3CE6}"/>
                </a:ext>
              </a:extLst>
            </p:cNvPr>
            <p:cNvSpPr txBox="1"/>
            <p:nvPr/>
          </p:nvSpPr>
          <p:spPr>
            <a:xfrm>
              <a:off x="5174075" y="4509553"/>
              <a:ext cx="24256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Безпечно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D7A74320-37E2-2D64-0CFB-BF06970316D9}"/>
              </a:ext>
            </a:extLst>
          </p:cNvPr>
          <p:cNvGrpSpPr/>
          <p:nvPr/>
        </p:nvGrpSpPr>
        <p:grpSpPr>
          <a:xfrm>
            <a:off x="1223738" y="1102834"/>
            <a:ext cx="3240955" cy="3976616"/>
            <a:chOff x="1076838" y="1166503"/>
            <a:chExt cx="3240955" cy="3976616"/>
          </a:xfrm>
        </p:grpSpPr>
        <p:pic>
          <p:nvPicPr>
            <p:cNvPr id="20" name="Рисунок 19" descr="Изображение выглядит как зарисовка, рисунок, графическая вставка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577E8B-BFA2-771D-1744-402F56AB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38" y="1166503"/>
              <a:ext cx="3240955" cy="3240955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372CFBC-B5BB-21D7-48CF-06D771EB4A8B}"/>
                </a:ext>
              </a:extLst>
            </p:cNvPr>
            <p:cNvSpPr txBox="1"/>
            <p:nvPr/>
          </p:nvSpPr>
          <p:spPr>
            <a:xfrm>
              <a:off x="1153931" y="4435233"/>
              <a:ext cx="30155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Підійматися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DB18246E-0F9E-9107-FB49-7714E543BF12}"/>
              </a:ext>
            </a:extLst>
          </p:cNvPr>
          <p:cNvGrpSpPr/>
          <p:nvPr/>
        </p:nvGrpSpPr>
        <p:grpSpPr>
          <a:xfrm>
            <a:off x="4797393" y="1162782"/>
            <a:ext cx="3392617" cy="3988164"/>
            <a:chOff x="4721199" y="1145570"/>
            <a:chExt cx="3392617" cy="398816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A23F8F47-954A-895F-9B08-A5A68AC3C757}"/>
                </a:ext>
              </a:extLst>
            </p:cNvPr>
            <p:cNvGrpSpPr/>
            <p:nvPr/>
          </p:nvGrpSpPr>
          <p:grpSpPr>
            <a:xfrm>
              <a:off x="4721199" y="1145570"/>
              <a:ext cx="3392617" cy="3240955"/>
              <a:chOff x="9685451" y="-1509486"/>
              <a:chExt cx="1356018" cy="1295399"/>
            </a:xfrm>
          </p:grpSpPr>
          <p:pic>
            <p:nvPicPr>
              <p:cNvPr id="23" name="Рисунок 22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62A0DA6-1DAD-59EF-7D12-72B298445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46070" y="-1509486"/>
                <a:ext cx="1295399" cy="1295399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4AF20DB-7530-24A4-9B50-193D4836D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78" b="28860"/>
              <a:stretch/>
            </p:blipFill>
            <p:spPr>
              <a:xfrm flipH="1">
                <a:off x="10103077" y="-1202043"/>
                <a:ext cx="460148" cy="921544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22" name="Рисунок 21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C175230-81D0-D2FF-59F5-D3B3FD42B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92" b="89941" l="9961" r="89941">
                            <a14:foregroundMark x1="50781" y1="12207" x2="61230" y2="4492"/>
                            <a14:foregroundMark x1="58496" y1="76953" x2="59961" y2="76367"/>
                            <a14:foregroundMark x1="54785" y1="75977" x2="57520" y2="76367"/>
                            <a14:foregroundMark x1="56250" y1="76367" x2="59766" y2="76367"/>
                            <a14:backgroundMark x1="34766" y1="75684" x2="30371" y2="86816"/>
                            <a14:backgroundMark x1="47070" y1="72754" x2="45605" y2="79004"/>
                            <a14:backgroundMark x1="49707" y1="67383" x2="48730" y2="68457"/>
                            <a14:backgroundMark x1="45410" y1="85059" x2="41602" y2="96094"/>
                            <a14:backgroundMark x1="53320" y1="80957" x2="66602" y2="80469"/>
                            <a14:backgroundMark x1="48047" y1="80762" x2="61621" y2="80469"/>
                            <a14:backgroundMark x1="58898" y1="74966" x2="62305" y2="69043"/>
                            <a14:backgroundMark x1="55957" y1="80078" x2="57286" y2="77768"/>
                            <a14:backgroundMark x1="61035" y1="67578" x2="60645" y2="58008"/>
                            <a14:backgroundMark x1="61035" y1="58887" x2="60352" y2="51563"/>
                            <a14:backgroundMark x1="72461" y1="50977" x2="82422" y2="32617"/>
                            <a14:backgroundMark x1="78906" y1="31934" x2="68066" y2="37207"/>
                            <a14:backgroundMark x1="66895" y1="31934" x2="67090" y2="38672"/>
                            <a14:backgroundMark x1="69922" y1="32422" x2="68066" y2="44238"/>
                            <a14:backgroundMark x1="62891" y1="39648" x2="64746" y2="43652"/>
                            <a14:backgroundMark x1="65137" y1="37793" x2="64160" y2="44922"/>
                            <a14:backgroundMark x1="58887" y1="50879" x2="57910" y2="52441"/>
                            <a14:backgroundMark x1="58105" y1="48633" x2="59570" y2="53809"/>
                            <a14:backgroundMark x1="59961" y1="66992" x2="57422" y2="72559"/>
                            <a14:backgroundMark x1="58887" y1="70117" x2="58301" y2="74512"/>
                            <a14:backgroundMark x1="65332" y1="75684" x2="62500" y2="84277"/>
                            <a14:backgroundMark x1="63770" y1="75684" x2="61621" y2="83594"/>
                            <a14:backgroundMark x1="28516" y1="74707" x2="9766" y2="96582"/>
                            <a14:backgroundMark x1="28516" y1="78027" x2="22266" y2="93457"/>
                            <a14:backgroundMark x1="32422" y1="73828" x2="22461" y2="92188"/>
                            <a14:backgroundMark x1="34180" y1="67383" x2="32227" y2="86816"/>
                            <a14:backgroundMark x1="36816" y1="68262" x2="33887" y2="84668"/>
                            <a14:backgroundMark x1="74121" y1="48828" x2="60840" y2="651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001"/>
              <a:stretch/>
            </p:blipFill>
            <p:spPr>
              <a:xfrm>
                <a:off x="9685451" y="-1431758"/>
                <a:ext cx="1295399" cy="1139939"/>
              </a:xfrm>
              <a:prstGeom prst="rect">
                <a:avLst/>
              </a:prstGeom>
            </p:spPr>
          </p:pic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B436F0-E05B-3B1C-2A00-4955E8FCE894}"/>
                </a:ext>
              </a:extLst>
            </p:cNvPr>
            <p:cNvSpPr txBox="1"/>
            <p:nvPr/>
          </p:nvSpPr>
          <p:spPr>
            <a:xfrm>
              <a:off x="5049442" y="4425848"/>
              <a:ext cx="28793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Спускатися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522C263D-5090-B1C2-F0E8-D87C71CED939}"/>
              </a:ext>
            </a:extLst>
          </p:cNvPr>
          <p:cNvGrpSpPr/>
          <p:nvPr/>
        </p:nvGrpSpPr>
        <p:grpSpPr>
          <a:xfrm>
            <a:off x="1199931" y="1370104"/>
            <a:ext cx="3006183" cy="3771583"/>
            <a:chOff x="1271331" y="1389198"/>
            <a:chExt cx="3006183" cy="3771583"/>
          </a:xfrm>
        </p:grpSpPr>
        <p:pic>
          <p:nvPicPr>
            <p:cNvPr id="29" name="Рисунок 28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B7B583-D02C-024E-508B-5F93022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31" y="1389198"/>
              <a:ext cx="3006183" cy="300618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58CEDF8-DA79-1A78-A2C7-F8C5C64A8080}"/>
                </a:ext>
              </a:extLst>
            </p:cNvPr>
            <p:cNvSpPr txBox="1"/>
            <p:nvPr/>
          </p:nvSpPr>
          <p:spPr>
            <a:xfrm>
              <a:off x="1851628" y="4452895"/>
              <a:ext cx="22878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Будувати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2F6ECF7D-685C-45F1-0143-8DF9CFE6DFE9}"/>
              </a:ext>
            </a:extLst>
          </p:cNvPr>
          <p:cNvGrpSpPr/>
          <p:nvPr/>
        </p:nvGrpSpPr>
        <p:grpSpPr>
          <a:xfrm>
            <a:off x="4444295" y="1041157"/>
            <a:ext cx="3626161" cy="4110389"/>
            <a:chOff x="4622340" y="1070041"/>
            <a:chExt cx="3626161" cy="4110389"/>
          </a:xfrm>
        </p:grpSpPr>
        <p:pic>
          <p:nvPicPr>
            <p:cNvPr id="27" name="Рисунок 26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0EB681-5D90-4281-8AF4-2394F6D1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40" y="1070041"/>
              <a:ext cx="3626161" cy="3626161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3D55DAB-8828-D98D-F002-7D13FA0EA85A}"/>
                </a:ext>
              </a:extLst>
            </p:cNvPr>
            <p:cNvSpPr txBox="1"/>
            <p:nvPr/>
          </p:nvSpPr>
          <p:spPr>
            <a:xfrm>
              <a:off x="5087646" y="4472544"/>
              <a:ext cx="25667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Руйнувати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8BCA4563-13B7-BD3D-3769-54402EA655B4}"/>
              </a:ext>
            </a:extLst>
          </p:cNvPr>
          <p:cNvGrpSpPr/>
          <p:nvPr/>
        </p:nvGrpSpPr>
        <p:grpSpPr>
          <a:xfrm>
            <a:off x="944193" y="978893"/>
            <a:ext cx="3741133" cy="4141328"/>
            <a:chOff x="1070973" y="1011383"/>
            <a:chExt cx="3741133" cy="4141328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D9C0911F-6FC4-9E91-11A3-FFAEC79C73EB}"/>
                </a:ext>
              </a:extLst>
            </p:cNvPr>
            <p:cNvGrpSpPr/>
            <p:nvPr/>
          </p:nvGrpSpPr>
          <p:grpSpPr>
            <a:xfrm>
              <a:off x="1070973" y="1011383"/>
              <a:ext cx="3741133" cy="3741133"/>
              <a:chOff x="1070973" y="1011383"/>
              <a:chExt cx="3741133" cy="3741133"/>
            </a:xfrm>
          </p:grpSpPr>
          <p:pic>
            <p:nvPicPr>
              <p:cNvPr id="35" name="Рисунок 34" descr="Изображение выглядит как текс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E02392-0DA7-B22F-48DD-C999E78CF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0973" y="1011383"/>
                <a:ext cx="3741133" cy="3741133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одежда, зарисовка, рисунок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56A97FB-B386-B098-9200-1591C9458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874"/>
              <a:stretch/>
            </p:blipFill>
            <p:spPr>
              <a:xfrm>
                <a:off x="1486753" y="1642367"/>
                <a:ext cx="2691031" cy="1456549"/>
              </a:xfrm>
              <a:prstGeom prst="rect">
                <a:avLst/>
              </a:prstGeom>
            </p:spPr>
          </p:pic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593B6DF-AEB2-E80E-144A-0F43B3FE38F5}"/>
                </a:ext>
              </a:extLst>
            </p:cNvPr>
            <p:cNvSpPr txBox="1"/>
            <p:nvPr/>
          </p:nvSpPr>
          <p:spPr>
            <a:xfrm>
              <a:off x="1529832" y="4444825"/>
              <a:ext cx="27158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Продавати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507E12C-16AD-1884-9182-D2964F621CA5}"/>
              </a:ext>
            </a:extLst>
          </p:cNvPr>
          <p:cNvGrpSpPr/>
          <p:nvPr/>
        </p:nvGrpSpPr>
        <p:grpSpPr>
          <a:xfrm>
            <a:off x="4968143" y="1908433"/>
            <a:ext cx="2673566" cy="3217238"/>
            <a:chOff x="4917495" y="1929247"/>
            <a:chExt cx="2673566" cy="3217238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E4A9D4C1-AA2F-D3B1-207B-B3496276AE05}"/>
                </a:ext>
              </a:extLst>
            </p:cNvPr>
            <p:cNvGrpSpPr/>
            <p:nvPr/>
          </p:nvGrpSpPr>
          <p:grpSpPr>
            <a:xfrm>
              <a:off x="4917495" y="1929247"/>
              <a:ext cx="2513910" cy="2513910"/>
              <a:chOff x="5032517" y="2370641"/>
              <a:chExt cx="2016055" cy="2016055"/>
            </a:xfrm>
          </p:grpSpPr>
          <p:pic>
            <p:nvPicPr>
              <p:cNvPr id="31" name="Рисунок 30" descr="Изображение выглядит как мультфильм, иллюстрация, мальчик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FFE63CF-2E12-08A6-A15D-6269FE3FA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32517" y="2370641"/>
                <a:ext cx="2016055" cy="2016055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круг, Янтарь, желтый, круглый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1F1D280-FF74-A096-F1B8-2D16C9C47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678" y="2795078"/>
                <a:ext cx="303838" cy="303838"/>
              </a:xfrm>
              <a:prstGeom prst="rect">
                <a:avLst/>
              </a:prstGeom>
            </p:spPr>
          </p:pic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C9B3E0D-D350-981D-12E8-137BCB283A50}"/>
                </a:ext>
              </a:extLst>
            </p:cNvPr>
            <p:cNvSpPr txBox="1"/>
            <p:nvPr/>
          </p:nvSpPr>
          <p:spPr>
            <a:xfrm>
              <a:off x="5264783" y="4438599"/>
              <a:ext cx="2326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Купувати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0DF3893A-B3F7-26E0-6BA8-D15BADB3EE7E}"/>
              </a:ext>
            </a:extLst>
          </p:cNvPr>
          <p:cNvGrpSpPr/>
          <p:nvPr/>
        </p:nvGrpSpPr>
        <p:grpSpPr>
          <a:xfrm>
            <a:off x="1616209" y="1690730"/>
            <a:ext cx="2671932" cy="3365187"/>
            <a:chOff x="1496338" y="1796529"/>
            <a:chExt cx="2671932" cy="3365187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CFA54A98-D3CE-ABC0-0676-A809CD8DC5EC}"/>
                </a:ext>
              </a:extLst>
            </p:cNvPr>
            <p:cNvGrpSpPr/>
            <p:nvPr/>
          </p:nvGrpSpPr>
          <p:grpSpPr>
            <a:xfrm>
              <a:off x="1496338" y="1796529"/>
              <a:ext cx="2671932" cy="2671932"/>
              <a:chOff x="10682380" y="-555560"/>
              <a:chExt cx="6858000" cy="6858000"/>
            </a:xfrm>
          </p:grpSpPr>
          <p:pic>
            <p:nvPicPr>
              <p:cNvPr id="45" name="Рисунок 44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2E967EC-A26A-9133-C72F-4195CED0C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DD654B1-2948-2931-BAFD-DCAE1EC87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D0A9CB2-4783-E7DF-0595-2EE8EC805324}"/>
                </a:ext>
              </a:extLst>
            </p:cNvPr>
            <p:cNvSpPr txBox="1"/>
            <p:nvPr/>
          </p:nvSpPr>
          <p:spPr>
            <a:xfrm>
              <a:off x="1895894" y="4453830"/>
              <a:ext cx="16706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A86CD79-5B61-AEA1-D603-26C2560DA1F4}"/>
              </a:ext>
            </a:extLst>
          </p:cNvPr>
          <p:cNvGrpSpPr/>
          <p:nvPr/>
        </p:nvGrpSpPr>
        <p:grpSpPr>
          <a:xfrm>
            <a:off x="4423587" y="1287344"/>
            <a:ext cx="4132080" cy="3895964"/>
            <a:chOff x="4334529" y="1277093"/>
            <a:chExt cx="4132080" cy="3895964"/>
          </a:xfrm>
        </p:grpSpPr>
        <p:pic>
          <p:nvPicPr>
            <p:cNvPr id="40" name="Рисунок 39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E0277D-F527-2A81-EF1F-4C86BBB0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529" y="1277093"/>
              <a:ext cx="4132080" cy="3305664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64B6085-85C2-DB84-5E94-1AEA17202DAC}"/>
                </a:ext>
              </a:extLst>
            </p:cNvPr>
            <p:cNvSpPr txBox="1"/>
            <p:nvPr/>
          </p:nvSpPr>
          <p:spPr>
            <a:xfrm>
              <a:off x="5621673" y="446517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4313DC7F-C6C0-D2C0-89EA-5F4516AC55B5}"/>
              </a:ext>
            </a:extLst>
          </p:cNvPr>
          <p:cNvGrpSpPr/>
          <p:nvPr/>
        </p:nvGrpSpPr>
        <p:grpSpPr>
          <a:xfrm>
            <a:off x="1535194" y="1529712"/>
            <a:ext cx="2671932" cy="3586543"/>
            <a:chOff x="1538498" y="1586514"/>
            <a:chExt cx="2671932" cy="3586543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C9AC4EB-6334-86DC-AD56-B7583F67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8498" y="1586514"/>
              <a:ext cx="2671932" cy="267193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3F006AD-1637-1BFB-A0DE-FE75F3085E84}"/>
                </a:ext>
              </a:extLst>
            </p:cNvPr>
            <p:cNvSpPr txBox="1"/>
            <p:nvPr/>
          </p:nvSpPr>
          <p:spPr>
            <a:xfrm>
              <a:off x="2042136" y="4465171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CA37BC4-1586-E144-B4FB-4E77019CEE46}"/>
              </a:ext>
            </a:extLst>
          </p:cNvPr>
          <p:cNvGrpSpPr/>
          <p:nvPr/>
        </p:nvGrpSpPr>
        <p:grpSpPr>
          <a:xfrm>
            <a:off x="5035955" y="1413002"/>
            <a:ext cx="2883763" cy="3757799"/>
            <a:chOff x="4998229" y="1466315"/>
            <a:chExt cx="2883763" cy="3757799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7A26927-3045-C028-E808-C0330CDF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8229" y="1466315"/>
              <a:ext cx="2883763" cy="2883763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410EF0C-23C0-18BE-EEE9-19A9796E0C15}"/>
                </a:ext>
              </a:extLst>
            </p:cNvPr>
            <p:cNvSpPr txBox="1"/>
            <p:nvPr/>
          </p:nvSpPr>
          <p:spPr>
            <a:xfrm>
              <a:off x="5700258" y="4516228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Ясно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A63FFC7E-8048-EAEF-AFFC-4CA045BC0EBE}"/>
              </a:ext>
            </a:extLst>
          </p:cNvPr>
          <p:cNvGrpSpPr/>
          <p:nvPr/>
        </p:nvGrpSpPr>
        <p:grpSpPr>
          <a:xfrm>
            <a:off x="1400703" y="1641295"/>
            <a:ext cx="2688689" cy="3432861"/>
            <a:chOff x="1551938" y="1767772"/>
            <a:chExt cx="2688689" cy="3432861"/>
          </a:xfrm>
        </p:grpSpPr>
        <p:pic>
          <p:nvPicPr>
            <p:cNvPr id="52" name="Рисунок 51" descr="Изображение выглядит как графическая вставка, мультфильм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AC1838-136B-9A7D-2DBE-84F66E5E3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938" y="1767772"/>
              <a:ext cx="2688689" cy="2688689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630AFFC-D415-98D4-7A86-EE3020D8CCD4}"/>
                </a:ext>
              </a:extLst>
            </p:cNvPr>
            <p:cNvSpPr txBox="1"/>
            <p:nvPr/>
          </p:nvSpPr>
          <p:spPr>
            <a:xfrm>
              <a:off x="2116505" y="4492747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Низько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BBBA36DF-0A83-C8F8-2273-8B8EDD367DE5}"/>
              </a:ext>
            </a:extLst>
          </p:cNvPr>
          <p:cNvGrpSpPr/>
          <p:nvPr/>
        </p:nvGrpSpPr>
        <p:grpSpPr>
          <a:xfrm>
            <a:off x="4988390" y="677284"/>
            <a:ext cx="2766923" cy="4466276"/>
            <a:chOff x="5111715" y="695924"/>
            <a:chExt cx="2766923" cy="446627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69CDCFB2-DA6C-9C61-E444-25EFDA4A8648}"/>
                </a:ext>
              </a:extLst>
            </p:cNvPr>
            <p:cNvGrpSpPr/>
            <p:nvPr/>
          </p:nvGrpSpPr>
          <p:grpSpPr>
            <a:xfrm>
              <a:off x="5111715" y="695924"/>
              <a:ext cx="2766923" cy="3795238"/>
              <a:chOff x="5419072" y="966919"/>
              <a:chExt cx="2914507" cy="3997671"/>
            </a:xfrm>
          </p:grpSpPr>
          <p:pic>
            <p:nvPicPr>
              <p:cNvPr id="53" name="Рисунок 52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C918ED-DEE5-FA71-328B-A41E5748B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68"/>
              <a:stretch/>
            </p:blipFill>
            <p:spPr>
              <a:xfrm>
                <a:off x="5501479" y="3924299"/>
                <a:ext cx="2832100" cy="1040291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1D62A65-771C-A960-1CE9-00BAD5599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8406"/>
              <a:stretch/>
            </p:blipFill>
            <p:spPr>
              <a:xfrm>
                <a:off x="5419072" y="966919"/>
                <a:ext cx="2832100" cy="1744435"/>
              </a:xfrm>
              <a:prstGeom prst="rect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5549012-2363-343E-3338-32CE90B28445}"/>
                </a:ext>
              </a:extLst>
            </p:cNvPr>
            <p:cNvSpPr txBox="1"/>
            <p:nvPr/>
          </p:nvSpPr>
          <p:spPr>
            <a:xfrm>
              <a:off x="5584805" y="4454314"/>
              <a:ext cx="18758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4D5EC4D4-6A7D-E27E-8D3F-531CBA042935}"/>
              </a:ext>
            </a:extLst>
          </p:cNvPr>
          <p:cNvGrpSpPr/>
          <p:nvPr/>
        </p:nvGrpSpPr>
        <p:grpSpPr>
          <a:xfrm>
            <a:off x="1510293" y="1869611"/>
            <a:ext cx="2672690" cy="3246644"/>
            <a:chOff x="1688805" y="1943886"/>
            <a:chExt cx="2672690" cy="3246644"/>
          </a:xfrm>
        </p:grpSpPr>
        <p:pic>
          <p:nvPicPr>
            <p:cNvPr id="59" name="Рисунок 58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CCF81-18A1-2592-76FD-B5EB416F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805" y="1943886"/>
              <a:ext cx="2672690" cy="2672690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9798D76-FB29-6FA2-275F-0514A63DA820}"/>
                </a:ext>
              </a:extLst>
            </p:cNvPr>
            <p:cNvSpPr txBox="1"/>
            <p:nvPr/>
          </p:nvSpPr>
          <p:spPr>
            <a:xfrm>
              <a:off x="2144607" y="4482644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Впасти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B7918458-D9D9-42C4-B33F-F0E5485D40C6}"/>
              </a:ext>
            </a:extLst>
          </p:cNvPr>
          <p:cNvGrpSpPr/>
          <p:nvPr/>
        </p:nvGrpSpPr>
        <p:grpSpPr>
          <a:xfrm>
            <a:off x="4824340" y="1404273"/>
            <a:ext cx="3187828" cy="3740293"/>
            <a:chOff x="4928186" y="1429199"/>
            <a:chExt cx="3187828" cy="3740293"/>
          </a:xfrm>
        </p:grpSpPr>
        <p:pic>
          <p:nvPicPr>
            <p:cNvPr id="57" name="Рисунок 56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B2ED47-10FB-2EA7-7E23-F8E693F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86" y="1429199"/>
              <a:ext cx="3187828" cy="3187828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8E8C946-CCA5-F649-588F-A654D0CE9F99}"/>
                </a:ext>
              </a:extLst>
            </p:cNvPr>
            <p:cNvSpPr txBox="1"/>
            <p:nvPr/>
          </p:nvSpPr>
          <p:spPr>
            <a:xfrm>
              <a:off x="5235464" y="4461606"/>
              <a:ext cx="25330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Піднятися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606DE1B2-171A-739D-1783-75D1E011AFB8}"/>
              </a:ext>
            </a:extLst>
          </p:cNvPr>
          <p:cNvGrpSpPr/>
          <p:nvPr/>
        </p:nvGrpSpPr>
        <p:grpSpPr>
          <a:xfrm>
            <a:off x="1381739" y="1732865"/>
            <a:ext cx="2851404" cy="3353713"/>
            <a:chOff x="1504742" y="1871683"/>
            <a:chExt cx="2851404" cy="3353713"/>
          </a:xfrm>
        </p:grpSpPr>
        <p:pic>
          <p:nvPicPr>
            <p:cNvPr id="63" name="Рисунок 62" descr="Изображение выглядит как сосуд, Контейнеры для хранения продуктов, Банка Мейсона, кры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54520-503B-3AEC-644A-D31089A6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742" y="1871683"/>
              <a:ext cx="2719000" cy="2719000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5AE7E8A-D9F1-17D4-6F21-6225447DFD6B}"/>
                </a:ext>
              </a:extLst>
            </p:cNvPr>
            <p:cNvSpPr txBox="1"/>
            <p:nvPr/>
          </p:nvSpPr>
          <p:spPr>
            <a:xfrm>
              <a:off x="1762166" y="4517510"/>
              <a:ext cx="25939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Порожньо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B7119A8-8893-BB0B-EC78-C4DF2FF493D6}"/>
              </a:ext>
            </a:extLst>
          </p:cNvPr>
          <p:cNvGrpSpPr/>
          <p:nvPr/>
        </p:nvGrpSpPr>
        <p:grpSpPr>
          <a:xfrm>
            <a:off x="5150220" y="1488634"/>
            <a:ext cx="2252208" cy="4001732"/>
            <a:chOff x="5304755" y="1620226"/>
            <a:chExt cx="2252208" cy="4001732"/>
          </a:xfrm>
        </p:grpSpPr>
        <p:pic>
          <p:nvPicPr>
            <p:cNvPr id="61" name="Рисунок 60" descr="Изображение выглядит как бутылка, Контейнеры для хранения продуктов, Банка Мейсона, сосу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34DF14-5949-9C2D-4BC7-617B727B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79" r="45278"/>
            <a:stretch/>
          </p:blipFill>
          <p:spPr>
            <a:xfrm>
              <a:off x="5304755" y="1620226"/>
              <a:ext cx="2252208" cy="340044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5261DF7-3F88-27E6-D32C-20D80AF87CA3}"/>
                </a:ext>
              </a:extLst>
            </p:cNvPr>
            <p:cNvSpPr txBox="1"/>
            <p:nvPr/>
          </p:nvSpPr>
          <p:spPr>
            <a:xfrm>
              <a:off x="5631641" y="4298519"/>
              <a:ext cx="180530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Повно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</a:t>
              </a:r>
            </a:p>
            <a:p>
              <a:pPr algn="ctr"/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багато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AFD05859-F024-37B7-C8E8-0A7AE47AB5F4}"/>
              </a:ext>
            </a:extLst>
          </p:cNvPr>
          <p:cNvGrpSpPr/>
          <p:nvPr/>
        </p:nvGrpSpPr>
        <p:grpSpPr>
          <a:xfrm>
            <a:off x="1037864" y="941165"/>
            <a:ext cx="3446183" cy="4181844"/>
            <a:chOff x="1409802" y="1015236"/>
            <a:chExt cx="3446183" cy="4181844"/>
          </a:xfrm>
        </p:grpSpPr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57B78DF0-83D2-FE8F-B391-A0DBF14014BE}"/>
                </a:ext>
              </a:extLst>
            </p:cNvPr>
            <p:cNvGrpSpPr/>
            <p:nvPr/>
          </p:nvGrpSpPr>
          <p:grpSpPr>
            <a:xfrm>
              <a:off x="1409802" y="1015236"/>
              <a:ext cx="3446183" cy="3446183"/>
              <a:chOff x="4037719" y="8775917"/>
              <a:chExt cx="1921020" cy="1921020"/>
            </a:xfrm>
          </p:grpSpPr>
          <p:pic>
            <p:nvPicPr>
              <p:cNvPr id="69" name="Рисунок 68" descr="Изображение выглядит как мультфильм, рисунок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2F9A55A-9610-1C77-EBF3-A2A54069E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719" y="8775917"/>
                <a:ext cx="1921020" cy="1921020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коробка, тахт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DEF565-D9FF-17FD-5AFD-A955CCD3A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8904" y="9091886"/>
                <a:ext cx="566173" cy="566173"/>
              </a:xfrm>
              <a:prstGeom prst="rect">
                <a:avLst/>
              </a:prstGeom>
            </p:spPr>
          </p:pic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48BCCC5-1771-80AA-3318-194BEFBB822C}"/>
                </a:ext>
              </a:extLst>
            </p:cNvPr>
            <p:cNvSpPr txBox="1"/>
            <p:nvPr/>
          </p:nvSpPr>
          <p:spPr>
            <a:xfrm>
              <a:off x="2307969" y="4489194"/>
              <a:ext cx="18341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Давати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43F2EEB3-BAF2-8513-C762-668E7C25E079}"/>
              </a:ext>
            </a:extLst>
          </p:cNvPr>
          <p:cNvGrpSpPr/>
          <p:nvPr/>
        </p:nvGrpSpPr>
        <p:grpSpPr>
          <a:xfrm>
            <a:off x="4653048" y="1563876"/>
            <a:ext cx="2960906" cy="3603453"/>
            <a:chOff x="4772312" y="1555572"/>
            <a:chExt cx="2960906" cy="3603453"/>
          </a:xfrm>
        </p:grpSpPr>
        <p:pic>
          <p:nvPicPr>
            <p:cNvPr id="65" name="Рисунок 6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40F2C3-0538-62D4-1B27-8C5A619C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72312" y="1555572"/>
              <a:ext cx="2960906" cy="2960906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513E67A-190C-432F-6B7B-639E2BC7D4BD}"/>
                </a:ext>
              </a:extLst>
            </p:cNvPr>
            <p:cNvSpPr txBox="1"/>
            <p:nvPr/>
          </p:nvSpPr>
          <p:spPr>
            <a:xfrm>
              <a:off x="5404752" y="4451139"/>
              <a:ext cx="15584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DCF92B6-8BA9-D81E-E7B6-37846C1BC18B}"/>
              </a:ext>
            </a:extLst>
          </p:cNvPr>
          <p:cNvGrpSpPr/>
          <p:nvPr/>
        </p:nvGrpSpPr>
        <p:grpSpPr>
          <a:xfrm>
            <a:off x="1456870" y="557312"/>
            <a:ext cx="3277249" cy="4780075"/>
            <a:chOff x="1484120" y="436511"/>
            <a:chExt cx="3277249" cy="4780075"/>
          </a:xfrm>
        </p:grpSpPr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01EF0A55-1411-63B5-E598-3457F1C22939}"/>
                </a:ext>
              </a:extLst>
            </p:cNvPr>
            <p:cNvGrpSpPr/>
            <p:nvPr/>
          </p:nvGrpSpPr>
          <p:grpSpPr>
            <a:xfrm>
              <a:off x="1484120" y="436511"/>
              <a:ext cx="3277249" cy="4290380"/>
              <a:chOff x="1484120" y="436511"/>
              <a:chExt cx="3277249" cy="4290380"/>
            </a:xfrm>
          </p:grpSpPr>
          <p:pic>
            <p:nvPicPr>
              <p:cNvPr id="75" name="Рисунок 74" descr="Изображение выглядит как графическая вставка, Мультфильм, мультфильм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0C0A978-85DF-D1C1-1174-C0BA3A65A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4120" y="1912655"/>
                <a:ext cx="2814236" cy="2814236"/>
              </a:xfrm>
              <a:prstGeom prst="rect">
                <a:avLst/>
              </a:prstGeom>
            </p:spPr>
          </p:pic>
          <p:sp>
            <p:nvSpPr>
              <p:cNvPr id="77" name="Пузырек для мыслей: облако 76">
                <a:extLst>
                  <a:ext uri="{FF2B5EF4-FFF2-40B4-BE49-F238E27FC236}">
                    <a16:creationId xmlns:a16="http://schemas.microsoft.com/office/drawing/2014/main" id="{5B907341-847A-012A-596F-32FA0B9C9D51}"/>
                  </a:ext>
                </a:extLst>
              </p:cNvPr>
              <p:cNvSpPr/>
              <p:nvPr/>
            </p:nvSpPr>
            <p:spPr>
              <a:xfrm>
                <a:off x="2859194" y="553943"/>
                <a:ext cx="1902175" cy="1559068"/>
              </a:xfrm>
              <a:prstGeom prst="cloudCallout">
                <a:avLst>
                  <a:gd name="adj1" fmla="val -36611"/>
                  <a:gd name="adj2" fmla="val 10388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3" name="Рисунок 72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CE8B804-4925-CA38-878A-3ADD2F589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9026" y="436511"/>
                <a:ext cx="1793933" cy="1793932"/>
              </a:xfrm>
              <a:prstGeom prst="rect">
                <a:avLst/>
              </a:prstGeom>
            </p:spPr>
          </p:pic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2060A5D-49AD-A305-E593-575BD7893868}"/>
                </a:ext>
              </a:extLst>
            </p:cNvPr>
            <p:cNvSpPr txBox="1"/>
            <p:nvPr/>
          </p:nvSpPr>
          <p:spPr>
            <a:xfrm>
              <a:off x="1804028" y="4508700"/>
              <a:ext cx="23198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Втрачати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CF2D4B4E-6CDC-8BBF-DE26-C2D33B30B1AE}"/>
              </a:ext>
            </a:extLst>
          </p:cNvPr>
          <p:cNvGrpSpPr/>
          <p:nvPr/>
        </p:nvGrpSpPr>
        <p:grpSpPr>
          <a:xfrm>
            <a:off x="4952353" y="1880270"/>
            <a:ext cx="2962149" cy="3392431"/>
            <a:chOff x="4952709" y="1758446"/>
            <a:chExt cx="2962149" cy="3392431"/>
          </a:xfrm>
        </p:grpSpPr>
        <p:grpSp>
          <p:nvGrpSpPr>
            <p:cNvPr id="155" name="Группа 154">
              <a:extLst>
                <a:ext uri="{FF2B5EF4-FFF2-40B4-BE49-F238E27FC236}">
                  <a16:creationId xmlns:a16="http://schemas.microsoft.com/office/drawing/2014/main" id="{74957E55-CAD0-85ED-0B26-9054BDF635F0}"/>
                </a:ext>
              </a:extLst>
            </p:cNvPr>
            <p:cNvGrpSpPr/>
            <p:nvPr/>
          </p:nvGrpSpPr>
          <p:grpSpPr>
            <a:xfrm>
              <a:off x="4952709" y="1758446"/>
              <a:ext cx="2746490" cy="2894730"/>
              <a:chOff x="4952709" y="1758446"/>
              <a:chExt cx="2746490" cy="2894730"/>
            </a:xfrm>
          </p:grpSpPr>
          <p:pic>
            <p:nvPicPr>
              <p:cNvPr id="71" name="Рисунок 7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094A8C4-CF7D-C9AE-6AD9-898382F52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52709" y="1758446"/>
                <a:ext cx="2746490" cy="2746490"/>
              </a:xfrm>
              <a:prstGeom prst="rect">
                <a:avLst/>
              </a:prstGeom>
            </p:spPr>
          </p:pic>
          <p:pic>
            <p:nvPicPr>
              <p:cNvPr id="78" name="Рисунок 77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525BC5-D3F5-98E0-901D-D7160E206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442" y="3527163"/>
                <a:ext cx="1126013" cy="1126013"/>
              </a:xfrm>
              <a:prstGeom prst="rect">
                <a:avLst/>
              </a:prstGeom>
            </p:spPr>
          </p:pic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A9F0F7F-6F70-F79F-FDA8-25BFAA7CA665}"/>
                </a:ext>
              </a:extLst>
            </p:cNvPr>
            <p:cNvSpPr txBox="1"/>
            <p:nvPr/>
          </p:nvSpPr>
          <p:spPr>
            <a:xfrm>
              <a:off x="5271186" y="4442991"/>
              <a:ext cx="26436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Знаходити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78CB74B9-3A2C-3F53-8C3F-DBF0DCB3FD97}"/>
              </a:ext>
            </a:extLst>
          </p:cNvPr>
          <p:cNvGrpSpPr/>
          <p:nvPr/>
        </p:nvGrpSpPr>
        <p:grpSpPr>
          <a:xfrm>
            <a:off x="449682" y="1545110"/>
            <a:ext cx="4345328" cy="3747355"/>
            <a:chOff x="596994" y="1436826"/>
            <a:chExt cx="4345328" cy="3747355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C9452373-52BE-84C5-768B-05D81C370633}"/>
                </a:ext>
              </a:extLst>
            </p:cNvPr>
            <p:cNvGrpSpPr/>
            <p:nvPr/>
          </p:nvGrpSpPr>
          <p:grpSpPr>
            <a:xfrm>
              <a:off x="596994" y="1436826"/>
              <a:ext cx="4345328" cy="3272484"/>
              <a:chOff x="167467" y="2376117"/>
              <a:chExt cx="5449709" cy="4104198"/>
            </a:xfrm>
          </p:grpSpPr>
          <p:pic>
            <p:nvPicPr>
              <p:cNvPr id="84" name="Рисунок 83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FB8F6EF-8723-64D1-DD2C-8372B9FED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86" name="Рисунок 85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BC9A0CA-CC6F-7847-F362-177077F39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0EA1DF9-ECF1-DEF4-58CB-7E391F75D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40FCF7E-D40A-34E5-C20F-4BDBC35675EF}"/>
                </a:ext>
              </a:extLst>
            </p:cNvPr>
            <p:cNvSpPr txBox="1"/>
            <p:nvPr/>
          </p:nvSpPr>
          <p:spPr>
            <a:xfrm>
              <a:off x="2151397" y="4476295"/>
              <a:ext cx="18822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4E020149-3740-63EE-EA9C-D34923E4C077}"/>
              </a:ext>
            </a:extLst>
          </p:cNvPr>
          <p:cNvGrpSpPr/>
          <p:nvPr/>
        </p:nvGrpSpPr>
        <p:grpSpPr>
          <a:xfrm>
            <a:off x="4058390" y="1506919"/>
            <a:ext cx="4345328" cy="3784550"/>
            <a:chOff x="4129515" y="1388423"/>
            <a:chExt cx="4345328" cy="3784550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0FAEE9ED-14F7-7826-D4E1-EF5047D0FF16}"/>
                </a:ext>
              </a:extLst>
            </p:cNvPr>
            <p:cNvGrpSpPr/>
            <p:nvPr/>
          </p:nvGrpSpPr>
          <p:grpSpPr>
            <a:xfrm>
              <a:off x="4129515" y="1388423"/>
              <a:ext cx="4345328" cy="3272484"/>
              <a:chOff x="167467" y="2376117"/>
              <a:chExt cx="5449709" cy="4104198"/>
            </a:xfrm>
          </p:grpSpPr>
          <p:pic>
            <p:nvPicPr>
              <p:cNvPr id="89" name="Рисунок 88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85A9FC-3A7B-223F-9AAB-4CF6AFE70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90" name="Рисунок 89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00D1308-C36D-15F3-4807-E5DC08F64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9D6173-5505-34E7-FA57-C6B60979C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418A36E-C9A3-04CC-6BAA-0053505BF1A0}"/>
                </a:ext>
              </a:extLst>
            </p:cNvPr>
            <p:cNvSpPr txBox="1"/>
            <p:nvPr/>
          </p:nvSpPr>
          <p:spPr>
            <a:xfrm>
              <a:off x="5275465" y="4465087"/>
              <a:ext cx="24913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Закінчити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329A6DAA-D63B-E044-9B6A-80CD1D0BF107}"/>
              </a:ext>
            </a:extLst>
          </p:cNvPr>
          <p:cNvGrpSpPr/>
          <p:nvPr/>
        </p:nvGrpSpPr>
        <p:grpSpPr>
          <a:xfrm>
            <a:off x="1187877" y="1660648"/>
            <a:ext cx="3150055" cy="3673007"/>
            <a:chOff x="1328550" y="1530095"/>
            <a:chExt cx="3150055" cy="3673007"/>
          </a:xfrm>
        </p:grpSpPr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19FB824A-F400-1E3F-AB4B-649BC11F496E}"/>
                </a:ext>
              </a:extLst>
            </p:cNvPr>
            <p:cNvGrpSpPr/>
            <p:nvPr/>
          </p:nvGrpSpPr>
          <p:grpSpPr>
            <a:xfrm>
              <a:off x="1328550" y="1530095"/>
              <a:ext cx="3150055" cy="3150055"/>
              <a:chOff x="1328550" y="1530095"/>
              <a:chExt cx="3150055" cy="3150055"/>
            </a:xfrm>
          </p:grpSpPr>
          <p:pic>
            <p:nvPicPr>
              <p:cNvPr id="96" name="Рисунок 95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FEB236-39BB-1DF8-7BC2-7BB7C8C3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8550" y="1530095"/>
                <a:ext cx="3150055" cy="3150055"/>
              </a:xfrm>
              <a:prstGeom prst="rect">
                <a:avLst/>
              </a:prstGeom>
            </p:spPr>
          </p:pic>
          <p:pic>
            <p:nvPicPr>
              <p:cNvPr id="97" name="Рисунок 9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F638CD8-3531-2039-CF5F-6B2CE518E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977"/>
              <a:stretch/>
            </p:blipFill>
            <p:spPr>
              <a:xfrm>
                <a:off x="1742041" y="1983484"/>
                <a:ext cx="2399876" cy="1512473"/>
              </a:xfrm>
              <a:prstGeom prst="rect">
                <a:avLst/>
              </a:prstGeom>
            </p:spPr>
          </p:pic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40117F55-9E0A-4877-E44D-35AAC9AE0182}"/>
                </a:ext>
              </a:extLst>
            </p:cNvPr>
            <p:cNvSpPr txBox="1"/>
            <p:nvPr/>
          </p:nvSpPr>
          <p:spPr>
            <a:xfrm>
              <a:off x="2016156" y="4495216"/>
              <a:ext cx="20458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8B936E3-D63B-821E-8647-5361F2F275CB}"/>
              </a:ext>
            </a:extLst>
          </p:cNvPr>
          <p:cNvGrpSpPr/>
          <p:nvPr/>
        </p:nvGrpSpPr>
        <p:grpSpPr>
          <a:xfrm>
            <a:off x="4652036" y="1353399"/>
            <a:ext cx="3150055" cy="3932545"/>
            <a:chOff x="4741337" y="1236042"/>
            <a:chExt cx="3150055" cy="3932545"/>
          </a:xfrm>
        </p:grpSpPr>
        <p:pic>
          <p:nvPicPr>
            <p:cNvPr id="93" name="Рисунок 92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E2661-D726-8D16-9DA1-578614C3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337" y="1512099"/>
              <a:ext cx="3150055" cy="3150055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F345-1AC4-6A2B-175C-8B612FA4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534" y="1236042"/>
              <a:ext cx="2399876" cy="2399876"/>
            </a:xfrm>
            <a:prstGeom prst="rect">
              <a:avLst/>
            </a:prstGeom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D536467-7D7D-2D9D-3DFD-E2B0FA0583E9}"/>
                </a:ext>
              </a:extLst>
            </p:cNvPr>
            <p:cNvSpPr txBox="1"/>
            <p:nvPr/>
          </p:nvSpPr>
          <p:spPr>
            <a:xfrm>
              <a:off x="5541568" y="446070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1" name="Рисунок 11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897AE4B-F5FA-145C-F680-93B01153E56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162615" y="1886198"/>
            <a:ext cx="2168536" cy="2168536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47CC4B7-0068-4706-D367-548C7F0A4AB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96942" y="859721"/>
            <a:ext cx="4453105" cy="4263288"/>
          </a:xfrm>
          <a:prstGeom prst="rect">
            <a:avLst/>
          </a:prstGeom>
        </p:spPr>
      </p:pic>
      <p:pic>
        <p:nvPicPr>
          <p:cNvPr id="325" name="Picture 324" descr="image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736155" y="3708651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8DF092-1E24-410D-B900-E494C3455841}"/>
</file>

<file path=customXml/itemProps2.xml><?xml version="1.0" encoding="utf-8"?>
<ds:datastoreItem xmlns:ds="http://schemas.openxmlformats.org/officeDocument/2006/customXml" ds:itemID="{31AC6CF8-73B4-42D5-AFE9-88AE95DA1AAE}"/>
</file>

<file path=customXml/itemProps3.xml><?xml version="1.0" encoding="utf-8"?>
<ds:datastoreItem xmlns:ds="http://schemas.openxmlformats.org/officeDocument/2006/customXml" ds:itemID="{A0542C64-83F1-4BB6-A326-AAD5780905ED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31</Words>
  <Application>Microsoft Office PowerPoint</Application>
  <PresentationFormat>Широкоэкранный</PresentationFormat>
  <Paragraphs>30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2025-02-18T09:08:09Z</dcterms:created>
  <dcterms:modified xsi:type="dcterms:W3CDTF">2025-02-26T10:35:02Z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