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247650" y="242887"/>
            <a:ext cx="8401050" cy="6272213"/>
          </a:xfrm>
          <a:prstGeom prst="roundRect">
            <a:avLst/>
          </a:prstGeom>
          <a:solidFill>
            <a:schemeClr val="bg1">
              <a:alpha val="87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25" y="3429000"/>
            <a:ext cx="2578745" cy="26276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0" t="5652" r="18839" b="3736"/>
          <a:stretch>
            <a:fillRect/>
          </a:stretch>
        </p:blipFill>
        <p:spPr>
          <a:xfrm>
            <a:off x="909638" y="536515"/>
            <a:ext cx="4071937" cy="57849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03" r="18954" b="3536"/>
          <a:stretch>
            <a:fillRect/>
          </a:stretch>
        </p:blipFill>
        <p:spPr>
          <a:xfrm>
            <a:off x="5643563" y="693995"/>
            <a:ext cx="1711409" cy="261356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5" r="9185"/>
          <a:stretch>
            <a:fillRect/>
          </a:stretch>
        </p:blipFill>
        <p:spPr>
          <a:xfrm flipH="1">
            <a:off x="5492170" y="3429000"/>
            <a:ext cx="2313747" cy="235764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" b="3390"/>
          <a:stretch>
            <a:fillRect/>
          </a:stretch>
        </p:blipFill>
        <p:spPr>
          <a:xfrm flipH="1">
            <a:off x="413019" y="1169276"/>
            <a:ext cx="4902180" cy="437101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" r="523"/>
          <a:stretch>
            <a:fillRect/>
          </a:stretch>
        </p:blipFill>
        <p:spPr>
          <a:xfrm>
            <a:off x="5838825" y="1068845"/>
            <a:ext cx="1776078" cy="188104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" r="6712"/>
          <a:stretch>
            <a:fillRect/>
          </a:stretch>
        </p:blipFill>
        <p:spPr>
          <a:xfrm rot="154072" flipH="1">
            <a:off x="5643362" y="3399162"/>
            <a:ext cx="2037064" cy="249550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10771" r="5966" b="17441"/>
          <a:stretch>
            <a:fillRect/>
          </a:stretch>
        </p:blipFill>
        <p:spPr>
          <a:xfrm flipH="1">
            <a:off x="617621" y="1627218"/>
            <a:ext cx="4277106" cy="3411508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3" r="8763"/>
          <a:stretch>
            <a:fillRect/>
          </a:stretch>
        </p:blipFill>
        <p:spPr>
          <a:xfrm rot="1708872">
            <a:off x="5792682" y="824021"/>
            <a:ext cx="1738425" cy="2096689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r="13520"/>
          <a:stretch>
            <a:fillRect/>
          </a:stretch>
        </p:blipFill>
        <p:spPr>
          <a:xfrm rot="2907105" flipH="1">
            <a:off x="5398372" y="717766"/>
            <a:ext cx="2068796" cy="252025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8" t="3636" r="13202" b="6619"/>
          <a:stretch>
            <a:fillRect/>
          </a:stretch>
        </p:blipFill>
        <p:spPr>
          <a:xfrm flipH="1">
            <a:off x="701686" y="1203267"/>
            <a:ext cx="3622664" cy="411344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8246"/>
          <a:stretch>
            <a:fillRect/>
          </a:stretch>
        </p:blipFill>
        <p:spPr>
          <a:xfrm>
            <a:off x="5315199" y="3358581"/>
            <a:ext cx="2313746" cy="280542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5" t="4136" r="14754"/>
          <a:stretch>
            <a:fillRect/>
          </a:stretch>
        </p:blipFill>
        <p:spPr>
          <a:xfrm>
            <a:off x="5597980" y="3038412"/>
            <a:ext cx="2211293" cy="3030863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7" t="10371" r="10269" b="13450"/>
          <a:stretch>
            <a:fillRect/>
          </a:stretch>
        </p:blipFill>
        <p:spPr>
          <a:xfrm flipH="1">
            <a:off x="780832" y="1676400"/>
            <a:ext cx="3886201" cy="3806884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r="2174"/>
          <a:stretch>
            <a:fillRect/>
          </a:stretch>
        </p:blipFill>
        <p:spPr>
          <a:xfrm>
            <a:off x="5631201" y="610176"/>
            <a:ext cx="1963758" cy="2351599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>
            <a:off x="5374007" y="558582"/>
            <a:ext cx="2383007" cy="24282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7" b="9321"/>
          <a:stretch>
            <a:fillRect/>
          </a:stretch>
        </p:blipFill>
        <p:spPr>
          <a:xfrm>
            <a:off x="424354" y="1467009"/>
            <a:ext cx="5024525" cy="3923979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" b="425"/>
          <a:stretch>
            <a:fillRect/>
          </a:stretch>
        </p:blipFill>
        <p:spPr>
          <a:xfrm>
            <a:off x="5232118" y="3371906"/>
            <a:ext cx="2700826" cy="2865659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 rot="11492364">
            <a:off x="5306277" y="3087177"/>
            <a:ext cx="2981052" cy="303760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5" b="12051"/>
          <a:stretch>
            <a:fillRect/>
          </a:stretch>
        </p:blipFill>
        <p:spPr>
          <a:xfrm flipH="1">
            <a:off x="609510" y="1543298"/>
            <a:ext cx="4650583" cy="3873136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9" b="3239"/>
          <a:stretch>
            <a:fillRect/>
          </a:stretch>
        </p:blipFill>
        <p:spPr>
          <a:xfrm>
            <a:off x="5023614" y="558583"/>
            <a:ext cx="2838590" cy="2814442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>
            <a:off x="5282877" y="550262"/>
            <a:ext cx="2565266" cy="2613930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17" t="16320" r="-2282" b="23985"/>
          <a:stretch>
            <a:fillRect/>
          </a:stretch>
        </p:blipFill>
        <p:spPr>
          <a:xfrm flipH="1">
            <a:off x="441677" y="1531645"/>
            <a:ext cx="4981576" cy="3453272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35" r="900"/>
          <a:stretch>
            <a:fillRect/>
          </a:stretch>
        </p:blipFill>
        <p:spPr>
          <a:xfrm>
            <a:off x="5152056" y="3193243"/>
            <a:ext cx="3114101" cy="2912384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>
            <a:off x="5179894" y="491852"/>
            <a:ext cx="2753050" cy="280527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" r="4997"/>
          <a:stretch>
            <a:fillRect/>
          </a:stretch>
        </p:blipFill>
        <p:spPr>
          <a:xfrm flipH="1">
            <a:off x="545022" y="900848"/>
            <a:ext cx="4352098" cy="5056301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" r="8421"/>
          <a:stretch>
            <a:fillRect/>
          </a:stretch>
        </p:blipFill>
        <p:spPr>
          <a:xfrm>
            <a:off x="5465698" y="3340004"/>
            <a:ext cx="2230676" cy="2735576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r="4066"/>
          <a:stretch>
            <a:fillRect/>
          </a:stretch>
        </p:blipFill>
        <p:spPr>
          <a:xfrm>
            <a:off x="5161638" y="228459"/>
            <a:ext cx="3028637" cy="3086092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" r="2207"/>
          <a:stretch>
            <a:fillRect/>
          </a:stretch>
        </p:blipFill>
        <p:spPr>
          <a:xfrm flipH="1">
            <a:off x="405347" y="717493"/>
            <a:ext cx="4881027" cy="5423013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3" r="6449"/>
          <a:stretch>
            <a:fillRect/>
          </a:stretch>
        </p:blipFill>
        <p:spPr>
          <a:xfrm>
            <a:off x="5620201" y="3450740"/>
            <a:ext cx="2184464" cy="2626904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6" t="7963" r="13271" b="11440"/>
          <a:stretch>
            <a:fillRect/>
          </a:stretch>
        </p:blipFill>
        <p:spPr>
          <a:xfrm>
            <a:off x="5220493" y="3240924"/>
            <a:ext cx="2533070" cy="2757306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6" r="13706"/>
          <a:stretch>
            <a:fillRect/>
          </a:stretch>
        </p:blipFill>
        <p:spPr>
          <a:xfrm flipH="1">
            <a:off x="754403" y="486508"/>
            <a:ext cx="4071937" cy="5784969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1" r="14741"/>
          <a:stretch>
            <a:fillRect/>
          </a:stretch>
        </p:blipFill>
        <p:spPr>
          <a:xfrm rot="20129176">
            <a:off x="5075412" y="338552"/>
            <a:ext cx="2267178" cy="3462299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163" y="3448505"/>
            <a:ext cx="3948062" cy="3416456"/>
          </a:xfrm>
          <a:prstGeom prst="rect">
            <a:avLst/>
          </a:prstGeom>
        </p:spPr>
      </p:pic>
      <p:pic>
        <p:nvPicPr>
          <p:cNvPr id="372" name="Picture 371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712835" y="2855595"/>
            <a:ext cx="3409950" cy="3409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6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8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0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2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4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6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8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0" dur="indefinite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500"/>
                            </p:stCondLst>
                            <p:childTnLst>
                              <p:par>
                                <p:cTn id="366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1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5DFF3C6-EAC2-4643-B3A9-C6A39DEE8644}"/>
</file>

<file path=customXml/itemProps2.xml><?xml version="1.0" encoding="utf-8"?>
<ds:datastoreItem xmlns:ds="http://schemas.openxmlformats.org/officeDocument/2006/customXml" ds:itemID="{7147F5CD-0696-4B61-9E03-59D159CF1CF7}"/>
</file>

<file path=customXml/itemProps3.xml><?xml version="1.0" encoding="utf-8"?>
<ds:datastoreItem xmlns:ds="http://schemas.openxmlformats.org/officeDocument/2006/customXml" ds:itemID="{CA557F87-8E69-49AF-885F-A7F0CD0C5AE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12</cp:revision>
  <dcterms:created xsi:type="dcterms:W3CDTF">2024-05-13T09:38:00Z</dcterms:created>
  <dcterms:modified xsi:type="dcterms:W3CDTF">2024-12-25T13:28:42Z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CBB4799982354ED09170A992CE53ED67_12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