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69D52-7CF8-7C28-13CC-F8391477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3" y="-6350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ru-RU" alt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0766DD-FFA3-2013-AC79-4D62D0F855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3" t="6318" r="6365" b="9973"/>
          <a:stretch>
            <a:fillRect/>
          </a:stretch>
        </p:blipFill>
        <p:spPr>
          <a:xfrm>
            <a:off x="11416144" y="44797"/>
            <a:ext cx="775855" cy="681552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971147" y="1201962"/>
            <a:ext cx="1066568" cy="939203"/>
            <a:chOff x="7995046" y="1197753"/>
            <a:chExt cx="971108" cy="992457"/>
          </a:xfrm>
        </p:grpSpPr>
        <p:sp>
          <p:nvSpPr>
            <p:cNvPr id="56" name="Овал 55"/>
            <p:cNvSpPr/>
            <p:nvPr/>
          </p:nvSpPr>
          <p:spPr>
            <a:xfrm>
              <a:off x="7995046" y="1197753"/>
              <a:ext cx="971108" cy="99245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304" y="1268853"/>
              <a:ext cx="816828" cy="885462"/>
            </a:xfrm>
            <a:prstGeom prst="rect">
              <a:avLst/>
            </a:prstGeom>
          </p:spPr>
        </p:pic>
      </p:grpSp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624870" y="4885509"/>
            <a:ext cx="1077500" cy="1082940"/>
            <a:chOff x="5354156" y="5008192"/>
            <a:chExt cx="1166358" cy="1166358"/>
          </a:xfrm>
        </p:grpSpPr>
        <p:sp>
          <p:nvSpPr>
            <p:cNvPr id="53" name="Овал 52"/>
            <p:cNvSpPr/>
            <p:nvPr/>
          </p:nvSpPr>
          <p:spPr>
            <a:xfrm>
              <a:off x="5400350" y="505786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7" name="Рисунок 409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720">
              <a:off x="5354156" y="5008192"/>
              <a:ext cx="1166358" cy="116635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76356" y="3046589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21</cp:revision>
  <dcterms:created xsi:type="dcterms:W3CDTF">2024-04-19T08:19:48Z</dcterms:created>
  <dcterms:modified xsi:type="dcterms:W3CDTF">2024-08-06T10:38:09Z</dcterms:modified>
</cp:coreProperties>
</file>