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wav"/><Relationship Id="rId3" Type="http://schemas.openxmlformats.org/officeDocument/2006/relationships/audio" Target="../media/media1.wav"/><Relationship Id="rId4" Type="http://schemas.microsoft.com/office/2007/relationships/media" Target="../media/media2.wav"/><Relationship Id="rId5" Type="http://schemas.openxmlformats.org/officeDocument/2006/relationships/audio" Target="../media/media2.wav"/><Relationship Id="rId6" Type="http://schemas.microsoft.com/office/2007/relationships/media" Target="../media/media3.wav"/><Relationship Id="rId7" Type="http://schemas.openxmlformats.org/officeDocument/2006/relationships/audio" Target="../media/media3.wav"/><Relationship Id="rId8" Type="http://schemas.microsoft.com/office/2007/relationships/media" Target="../media/media4.wav"/><Relationship Id="rId9" Type="http://schemas.openxmlformats.org/officeDocument/2006/relationships/audio" Target="../media/media4.wav"/><Relationship Id="rId10" Type="http://schemas.microsoft.com/office/2007/relationships/media" Target="../media/media5.wav"/><Relationship Id="rId11" Type="http://schemas.openxmlformats.org/officeDocument/2006/relationships/audio" Target="../media/media5.wav"/><Relationship Id="rId12" Type="http://schemas.microsoft.com/office/2007/relationships/media" Target="../media/media6.wav"/><Relationship Id="rId13" Type="http://schemas.openxmlformats.org/officeDocument/2006/relationships/audio" Target="../media/media6.wav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6" y="360806"/>
            <a:ext cx="8974804" cy="6326320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2"/>
          <p:cNvGrpSpPr/>
          <p:nvPr/>
        </p:nvGrpSpPr>
        <p:grpSpPr>
          <a:xfrm>
            <a:off x="1608439" y="955356"/>
            <a:ext cx="590991" cy="928000"/>
            <a:chOff x="836145" y="896933"/>
            <a:chExt cx="590991" cy="922630"/>
          </a:xfrm>
        </p:grpSpPr>
        <p:pic>
          <p:nvPicPr>
            <p:cNvPr id="7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</p:grpSp>
      <p:grpSp>
        <p:nvGrpSpPr>
          <p:cNvPr id="9" name="1"/>
          <p:cNvGrpSpPr/>
          <p:nvPr/>
        </p:nvGrpSpPr>
        <p:grpSpPr>
          <a:xfrm>
            <a:off x="478035" y="955356"/>
            <a:ext cx="590991" cy="928000"/>
            <a:chOff x="836145" y="896933"/>
            <a:chExt cx="590991" cy="922630"/>
          </a:xfrm>
        </p:grpSpPr>
        <p:pic>
          <p:nvPicPr>
            <p:cNvPr id="1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</p:grpSp>
      <p:grpSp>
        <p:nvGrpSpPr>
          <p:cNvPr id="12" name="4"/>
          <p:cNvGrpSpPr/>
          <p:nvPr/>
        </p:nvGrpSpPr>
        <p:grpSpPr>
          <a:xfrm>
            <a:off x="3897822" y="955356"/>
            <a:ext cx="590991" cy="928000"/>
            <a:chOff x="836145" y="896933"/>
            <a:chExt cx="590991" cy="922630"/>
          </a:xfrm>
        </p:grpSpPr>
        <p:pic>
          <p:nvPicPr>
            <p:cNvPr id="1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</p:grpSp>
      <p:grpSp>
        <p:nvGrpSpPr>
          <p:cNvPr id="15" name="3"/>
          <p:cNvGrpSpPr/>
          <p:nvPr/>
        </p:nvGrpSpPr>
        <p:grpSpPr>
          <a:xfrm>
            <a:off x="2719793" y="955356"/>
            <a:ext cx="590991" cy="928000"/>
            <a:chOff x="836145" y="896933"/>
            <a:chExt cx="590991" cy="922630"/>
          </a:xfrm>
        </p:grpSpPr>
        <p:pic>
          <p:nvPicPr>
            <p:cNvPr id="1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</p:grpSp>
      <p:sp>
        <p:nvSpPr>
          <p:cNvPr id="18" name="кнопка 1"/>
          <p:cNvSpPr/>
          <p:nvPr/>
        </p:nvSpPr>
        <p:spPr>
          <a:xfrm>
            <a:off x="441704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6"/>
          <p:cNvGrpSpPr/>
          <p:nvPr/>
        </p:nvGrpSpPr>
        <p:grpSpPr>
          <a:xfrm>
            <a:off x="6183780" y="956665"/>
            <a:ext cx="590991" cy="928000"/>
            <a:chOff x="836145" y="896933"/>
            <a:chExt cx="590991" cy="922630"/>
          </a:xfrm>
        </p:grpSpPr>
        <p:pic>
          <p:nvPicPr>
            <p:cNvPr id="2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</a:t>
              </a:r>
            </a:p>
          </p:txBody>
        </p:sp>
      </p:grpSp>
      <p:grpSp>
        <p:nvGrpSpPr>
          <p:cNvPr id="22" name="5"/>
          <p:cNvGrpSpPr/>
          <p:nvPr/>
        </p:nvGrpSpPr>
        <p:grpSpPr>
          <a:xfrm>
            <a:off x="5024801" y="956665"/>
            <a:ext cx="590991" cy="928000"/>
            <a:chOff x="836145" y="896933"/>
            <a:chExt cx="590991" cy="922630"/>
          </a:xfrm>
        </p:grpSpPr>
        <p:pic>
          <p:nvPicPr>
            <p:cNvPr id="2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</a:p>
          </p:txBody>
        </p:sp>
      </p:grpSp>
      <p:grpSp>
        <p:nvGrpSpPr>
          <p:cNvPr id="25" name="8"/>
          <p:cNvGrpSpPr/>
          <p:nvPr/>
        </p:nvGrpSpPr>
        <p:grpSpPr>
          <a:xfrm>
            <a:off x="8406488" y="956665"/>
            <a:ext cx="590991" cy="928000"/>
            <a:chOff x="836145" y="896933"/>
            <a:chExt cx="590991" cy="922630"/>
          </a:xfrm>
        </p:grpSpPr>
        <p:pic>
          <p:nvPicPr>
            <p:cNvPr id="2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8</a:t>
              </a:r>
            </a:p>
          </p:txBody>
        </p:sp>
      </p:grpSp>
      <p:grpSp>
        <p:nvGrpSpPr>
          <p:cNvPr id="28" name="7"/>
          <p:cNvGrpSpPr/>
          <p:nvPr/>
        </p:nvGrpSpPr>
        <p:grpSpPr>
          <a:xfrm>
            <a:off x="7323709" y="956665"/>
            <a:ext cx="590991" cy="928000"/>
            <a:chOff x="836145" y="896933"/>
            <a:chExt cx="590991" cy="922630"/>
          </a:xfrm>
        </p:grpSpPr>
        <p:pic>
          <p:nvPicPr>
            <p:cNvPr id="29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7</a:t>
              </a:r>
            </a:p>
          </p:txBody>
        </p:sp>
      </p:grpSp>
      <p:sp>
        <p:nvSpPr>
          <p:cNvPr id="31" name="кнопка 2"/>
          <p:cNvSpPr/>
          <p:nvPr/>
        </p:nvSpPr>
        <p:spPr>
          <a:xfrm>
            <a:off x="1566935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нопка 3"/>
          <p:cNvSpPr/>
          <p:nvPr/>
        </p:nvSpPr>
        <p:spPr>
          <a:xfrm>
            <a:off x="2688635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нопка 4"/>
          <p:cNvSpPr/>
          <p:nvPr/>
        </p:nvSpPr>
        <p:spPr>
          <a:xfrm>
            <a:off x="3861491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нопка 5"/>
          <p:cNvSpPr/>
          <p:nvPr/>
        </p:nvSpPr>
        <p:spPr>
          <a:xfrm>
            <a:off x="5024801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нопка 6"/>
          <p:cNvSpPr/>
          <p:nvPr/>
        </p:nvSpPr>
        <p:spPr>
          <a:xfrm>
            <a:off x="6178607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нопка 7"/>
          <p:cNvSpPr/>
          <p:nvPr/>
        </p:nvSpPr>
        <p:spPr>
          <a:xfrm>
            <a:off x="7328882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нопка 8"/>
          <p:cNvSpPr/>
          <p:nvPr/>
        </p:nvSpPr>
        <p:spPr>
          <a:xfrm>
            <a:off x="8406488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Изображение выглядит как боч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9" y="3223285"/>
            <a:ext cx="3491661" cy="34916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лесо, пушка, оружие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80" y="3481471"/>
            <a:ext cx="3015723" cy="301572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0" y="3543974"/>
            <a:ext cx="2541572" cy="2541572"/>
          </a:xfrm>
          <a:prstGeom prst="rect">
            <a:avLst/>
          </a:prstGeom>
        </p:spPr>
      </p:pic>
      <p:pic>
        <p:nvPicPr>
          <p:cNvPr id="5" name="audio1">
            <a:hlinkClick r:id="" action="ppaction://media"/>
            <a:extLst>
              <a:ext uri="{FF2B5EF4-FFF2-40B4-BE49-F238E27FC236}">
                <a16:creationId xmlns:a16="http://schemas.microsoft.com/office/drawing/2014/main" id="{4D7007FA-339A-C03E-4D9E-9DCAE622A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1529786"/>
            <a:ext cx="426906" cy="426906"/>
          </a:xfrm>
          <a:prstGeom prst="rect">
            <a:avLst/>
          </a:prstGeom>
        </p:spPr>
      </p:pic>
      <p:pic>
        <p:nvPicPr>
          <p:cNvPr id="40" name="audio2">
            <a:hlinkClick r:id="" action="ppaction://media"/>
            <a:extLst>
              <a:ext uri="{FF2B5EF4-FFF2-40B4-BE49-F238E27FC236}">
                <a16:creationId xmlns:a16="http://schemas.microsoft.com/office/drawing/2014/main" id="{EBD416C7-2747-5A16-5DDA-5BBD556173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2149743"/>
            <a:ext cx="426906" cy="426906"/>
          </a:xfrm>
          <a:prstGeom prst="rect">
            <a:avLst/>
          </a:prstGeom>
        </p:spPr>
      </p:pic>
      <p:pic>
        <p:nvPicPr>
          <p:cNvPr id="42" name="audio3">
            <a:hlinkClick r:id="" action="ppaction://media"/>
            <a:extLst>
              <a:ext uri="{FF2B5EF4-FFF2-40B4-BE49-F238E27FC236}">
                <a16:creationId xmlns:a16="http://schemas.microsoft.com/office/drawing/2014/main" id="{F5622268-A2E8-578C-BABE-3B054188BA2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3805" y="2715124"/>
            <a:ext cx="426906" cy="426906"/>
          </a:xfrm>
          <a:prstGeom prst="rect">
            <a:avLst/>
          </a:prstGeom>
        </p:spPr>
      </p:pic>
      <p:pic>
        <p:nvPicPr>
          <p:cNvPr id="44" name="audio4">
            <a:hlinkClick r:id="" action="ppaction://media"/>
            <a:extLst>
              <a:ext uri="{FF2B5EF4-FFF2-40B4-BE49-F238E27FC236}">
                <a16:creationId xmlns:a16="http://schemas.microsoft.com/office/drawing/2014/main" id="{13F143D2-E5D5-E6E5-31FB-5D95DF8F27B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255878"/>
            <a:ext cx="426906" cy="426906"/>
          </a:xfrm>
          <a:prstGeom prst="rect">
            <a:avLst/>
          </a:prstGeom>
        </p:spPr>
      </p:pic>
      <p:pic>
        <p:nvPicPr>
          <p:cNvPr id="45" name="audio5">
            <a:hlinkClick r:id="" action="ppaction://media"/>
            <a:extLst>
              <a:ext uri="{FF2B5EF4-FFF2-40B4-BE49-F238E27FC236}">
                <a16:creationId xmlns:a16="http://schemas.microsoft.com/office/drawing/2014/main" id="{0A260D2B-FB7C-CD0E-B1BB-049D554AE52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812643"/>
            <a:ext cx="426906" cy="426906"/>
          </a:xfrm>
          <a:prstGeom prst="rect">
            <a:avLst/>
          </a:prstGeom>
        </p:spPr>
      </p:pic>
      <p:pic>
        <p:nvPicPr>
          <p:cNvPr id="46" name="audio6">
            <a:hlinkClick r:id="" action="ppaction://media"/>
            <a:extLst>
              <a:ext uri="{FF2B5EF4-FFF2-40B4-BE49-F238E27FC236}">
                <a16:creationId xmlns:a16="http://schemas.microsoft.com/office/drawing/2014/main" id="{831A0AE5-AE62-B09D-272B-FAE890AC89F8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369408"/>
            <a:ext cx="426906" cy="426906"/>
          </a:xfrm>
          <a:prstGeom prst="rect">
            <a:avLst/>
          </a:prstGeom>
        </p:spPr>
      </p:pic>
      <p:pic>
        <p:nvPicPr>
          <p:cNvPr id="47" name="audio3">
            <a:hlinkClick r:id="" action="ppaction://media"/>
            <a:extLst>
              <a:ext uri="{FF2B5EF4-FFF2-40B4-BE49-F238E27FC236}">
                <a16:creationId xmlns:a16="http://schemas.microsoft.com/office/drawing/2014/main" id="{F069BA17-C3C2-8838-D2AB-5F1EE2ACCDE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887330"/>
            <a:ext cx="426906" cy="426906"/>
          </a:xfrm>
          <a:prstGeom prst="rect">
            <a:avLst/>
          </a:prstGeom>
        </p:spPr>
      </p:pic>
      <p:pic>
        <p:nvPicPr>
          <p:cNvPr id="48" name="audio2">
            <a:hlinkClick r:id="" action="ppaction://media"/>
            <a:extLst>
              <a:ext uri="{FF2B5EF4-FFF2-40B4-BE49-F238E27FC236}">
                <a16:creationId xmlns:a16="http://schemas.microsoft.com/office/drawing/2014/main" id="{627B959A-44AF-BA7B-A524-0104BC998C7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5428046"/>
            <a:ext cx="426906" cy="426906"/>
          </a:xfrm>
          <a:prstGeom prst="rect">
            <a:avLst/>
          </a:prstGeom>
        </p:spPr>
      </p:pic>
      <p:pic>
        <p:nvPicPr>
          <p:cNvPr id="189" name="Picture 1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5440" y="3128645"/>
            <a:ext cx="2905125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6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6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6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0909" showWhenStopped="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21</cp:revision>
  <dcterms:created xsi:type="dcterms:W3CDTF">2022-04-21T07:58:00Z</dcterms:created>
  <dcterms:modified xsi:type="dcterms:W3CDTF">2024-11-11T14:09:50Z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4305C3EB353E411091576A7EC9A6C442_12</vt:lpwstr>
  </property>
  <property fmtid="{D5CDD505-2E9C-101B-9397-08002B2CF9AE}" pid="3" name="KSOProductBuildVer">
    <vt:lpwstr>1033-12.2.0.17119</vt:lpwstr>
  </property>
</Properties>
</file>