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package/2006/relationships/metadata/thumbnail" Target="docProps/thumbnail.jpeg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ableStyles" Target="tableStyles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2672-BDFA-404A-B09B-63B73A28F953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91ADD-5FC9-469D-8194-2A36FF002A3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2672-BDFA-404A-B09B-63B73A28F953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91ADD-5FC9-469D-8194-2A36FF002A3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2672-BDFA-404A-B09B-63B73A28F953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91ADD-5FC9-469D-8194-2A36FF002A3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2672-BDFA-404A-B09B-63B73A28F953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91ADD-5FC9-469D-8194-2A36FF002A3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2672-BDFA-404A-B09B-63B73A28F953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91ADD-5FC9-469D-8194-2A36FF002A3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2672-BDFA-404A-B09B-63B73A28F953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91ADD-5FC9-469D-8194-2A36FF002A3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2672-BDFA-404A-B09B-63B73A28F953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91ADD-5FC9-469D-8194-2A36FF002A3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2672-BDFA-404A-B09B-63B73A28F953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91ADD-5FC9-469D-8194-2A36FF002A3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2672-BDFA-404A-B09B-63B73A28F953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91ADD-5FC9-469D-8194-2A36FF002A3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2672-BDFA-404A-B09B-63B73A28F953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91ADD-5FC9-469D-8194-2A36FF002A3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2672-BDFA-404A-B09B-63B73A28F953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91ADD-5FC9-469D-8194-2A36FF002A3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82672-BDFA-404A-B09B-63B73A28F953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91ADD-5FC9-469D-8194-2A36FF002A3D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slideLayout" Target="../slideLayouts/slideLayout1.xml"/><Relationship Id="rId7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3688" y="0"/>
            <a:ext cx="998312" cy="928255"/>
          </a:xfrm>
          <a:prstGeom prst="rect">
            <a:avLst/>
          </a:prstGeom>
        </p:spPr>
      </p:pic>
      <p:pic>
        <p:nvPicPr>
          <p:cNvPr id="7" name="Picture 3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09933">
            <a:off x="948667" y="5455549"/>
            <a:ext cx="1150665" cy="1150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5083" y="3429000"/>
            <a:ext cx="3944025" cy="3993019"/>
          </a:xfrm>
          <a:prstGeom prst="rect">
            <a:avLst/>
          </a:prstGeom>
        </p:spPr>
      </p:pic>
      <p:pic>
        <p:nvPicPr>
          <p:cNvPr id="36" name="Picture 35" descr="image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71163" y="3788901"/>
            <a:ext cx="2886075" cy="3067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" fill="hold">
                                          <p:stCondLst>
                                            <p:cond delay="230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" fill="hold">
                                          <p:stCondLst>
                                            <p:cond delay="461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" fill="hold">
                                          <p:stCondLst>
                                            <p:cond delay="692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" fill="hold">
                                          <p:stCondLst>
                                            <p:cond delay="117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85185E-6 L 0.20404 -0.08611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95" y="-4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404 -0.08611 L 0.31419 -0.20417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08" y="-5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419 -0.20417 L 0.50664 -0.4088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22" y="-10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0664 -0.4088 L 0.91237 -0.93357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86" y="-26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Тема Office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yanag</cp:lastModifiedBy>
  <cp:revision>3</cp:revision>
  <dcterms:created xsi:type="dcterms:W3CDTF">2024-04-19T06:28:00Z</dcterms:created>
  <dcterms:modified xsi:type="dcterms:W3CDTF">2024-07-12T06:17:20Z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405BAC0A72774323894A633D2105C361_12</vt:lpwstr>
  </property>
  <property fmtid="{D5CDD505-2E9C-101B-9397-08002B2CF9AE}" pid="3" name="KSOProductBuildVer">
    <vt:lpwstr>1033-12.2.0.17153</vt:lpwstr>
  </property>
</Properties>
</file>