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7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90598" y="3246091"/>
            <a:ext cx="3190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