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83"/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24098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08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80BF9-5FD8-4AD2-8C7C-E371B755B10A}"/>
</file>

<file path=customXml/itemProps2.xml><?xml version="1.0" encoding="utf-8"?>
<ds:datastoreItem xmlns:ds="http://schemas.openxmlformats.org/officeDocument/2006/customXml" ds:itemID="{8F182ACC-218C-43A4-97D1-F24852FFE0F4}"/>
</file>

<file path=customXml/itemProps3.xml><?xml version="1.0" encoding="utf-8"?>
<ds:datastoreItem xmlns:ds="http://schemas.openxmlformats.org/officeDocument/2006/customXml" ds:itemID="{D9732492-163C-467A-A9CA-F177D963DB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7</cp:revision>
  <dcterms:created xsi:type="dcterms:W3CDTF">2025-01-16T20:07:00Z</dcterms:created>
  <dcterms:modified xsi:type="dcterms:W3CDTF">2025-02-19T13:29:49Z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