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7" y="119719"/>
            <a:ext cx="2379482" cy="2379482"/>
          </a:xfrm>
          <a:prstGeom prst="rect">
            <a:avLst/>
          </a:prstGeom>
        </p:spPr>
      </p:pic>
      <p:pic>
        <p:nvPicPr>
          <p:cNvPr id="20" name="л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34" y="39246"/>
            <a:ext cx="2242704" cy="2242704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1" y="1854095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4" y="-90393"/>
            <a:ext cx="3418096" cy="3418096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01731" y="1708943"/>
            <a:ext cx="3337497" cy="334320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7402" y="3662610"/>
            <a:ext cx="3272109" cy="3277703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366" y="-76797"/>
            <a:ext cx="3414056" cy="342015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500" y="1697150"/>
            <a:ext cx="3414056" cy="342015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0498" y="3607579"/>
            <a:ext cx="3414056" cy="3420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16" y="520479"/>
            <a:ext cx="3077737" cy="327770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6805" y="2386330"/>
            <a:ext cx="136207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6 L 0.03034 0.09746 C 0.03242 0.1007 0.03437 0.1044 0.03672 0.10718 C 0.0375 0.1081 0.03867 0.1081 0.03958 0.1088 C 0.04049 0.10973 0.0414 0.11111 0.04231 0.11204 C 0.04388 0.12084 0.04218 0.11389 0.04596 0.12199 C 0.04674 0.12361 0.047 0.1257 0.04791 0.12685 C 0.04856 0.12801 0.04974 0.12801 0.05065 0.12871 C 0.05221 0.13704 0.05195 0.1375 0.05716 0.14676 C 0.05833 0.14885 0.05976 0.15093 0.0608 0.15324 C 0.06692 0.1669 0.06172 0.15996 0.06731 0.16644 C 0.06758 0.16806 0.06758 0.17014 0.06823 0.1713 C 0.06888 0.17269 0.07005 0.17246 0.07096 0.17315 C 0.07226 0.17408 0.07343 0.17523 0.07474 0.17639 C 0.07526 0.17917 0.07565 0.18195 0.07656 0.18449 C 0.07786 0.1882 0.08021 0.19051 0.08216 0.19283 C 0.08424 0.20463 0.08125 0.19028 0.0858 0.20278 C 0.08633 0.20417 0.08633 0.20602 0.08672 0.20764 C 0.08802 0.21227 0.08932 0.21389 0.0914 0.2176 C 0.09192 0.22014 0.09245 0.22315 0.09323 0.2257 C 0.09596 0.23496 0.09687 0.23542 0.10065 0.24213 C 0.10364 0.25834 0.0987 0.23542 0.10429 0.25047 C 0.10508 0.25232 0.10455 0.2551 0.10521 0.25695 C 0.10677 0.26088 0.10924 0.2632 0.1108 0.2669 C 0.11172 0.26898 0.11276 0.27107 0.11354 0.27338 C 0.11458 0.27616 0.1151 0.2794 0.1164 0.28172 C 0.11705 0.28287 0.11823 0.28287 0.11914 0.28334 C 0.11979 0.28542 0.12044 0.28773 0.12096 0.28982 C 0.12161 0.2926 0.122 0.2956 0.12278 0.29815 C 0.12356 0.3 0.12474 0.30116 0.12565 0.30301 C 0.12773 0.30764 0.12812 0.31227 0.13112 0.31621 C 0.13216 0.3176 0.13359 0.31736 0.13489 0.31783 C 0.13515 0.32014 0.13515 0.32246 0.1358 0.32454 C 0.13685 0.32778 0.13958 0.33056 0.1414 0.33264 C 0.1431 0.3375 0.14401 0.34051 0.14687 0.34422 C 0.14765 0.34514 0.1487 0.34537 0.14974 0.34584 C 0.15104 0.34954 0.15221 0.35324 0.15429 0.35579 C 0.15508 0.35672 0.15612 0.35672 0.15703 0.35741 C 0.15833 0.35903 0.1595 0.36088 0.1608 0.36227 C 0.16627 0.36829 0.16302 0.3632 0.16536 0.36736 L 0.1664 0.36736 " pathEditMode="relative" ptsTypes="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2024-04-10T11:41:00Z</dcterms:created>
  <dcterms:modified xsi:type="dcterms:W3CDTF">2024-07-02T22:21:44Z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</Properties>
</file>