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6E23AE0-CEE1-4C31-A5A0-0F337DCB839E}"/>
              </a:ext>
            </a:extLst>
          </p:cNvPr>
          <p:cNvGrpSpPr/>
          <p:nvPr/>
        </p:nvGrpSpPr>
        <p:grpSpPr>
          <a:xfrm>
            <a:off x="750433" y="4083566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C35AB460-BDB8-4FC9-AB60-79975620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526" y="4214891"/>
              <a:ext cx="1345305" cy="1358014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gjlfhjr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pic>
        <p:nvPicPr>
          <p:cNvPr id="1055" name="Picture 105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7653" y="3779019"/>
            <a:ext cx="16287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Марианна Сита</cp:lastModifiedBy>
  <cp:revision>28</cp:revision>
  <dcterms:created xsi:type="dcterms:W3CDTF">2022-09-25T14:05:56Z</dcterms:created>
  <dcterms:modified xsi:type="dcterms:W3CDTF">2024-11-24T13:51:57Z</dcterms:modified>
</cp:coreProperties>
</file>