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8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audio" Target="../media/audio1.wav"/><Relationship Id="rId10" Type="http://schemas.openxmlformats.org/officeDocument/2006/relationships/slideLayout" Target="../slideLayouts/slideLayout1.xml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281" y="1"/>
            <a:ext cx="932719" cy="8672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81"/>
          <a:stretch>
            <a:fillRect/>
          </a:stretch>
        </p:blipFill>
        <p:spPr>
          <a:xfrm>
            <a:off x="2665526" y="2308185"/>
            <a:ext cx="1976758" cy="14565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4436" y="828651"/>
            <a:ext cx="2103762" cy="15544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8351" y="3661059"/>
            <a:ext cx="2103762" cy="155444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053" y="2271670"/>
            <a:ext cx="2103762" cy="155444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5283" y="867266"/>
            <a:ext cx="2109399" cy="15546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46" y="3670486"/>
            <a:ext cx="3281720" cy="328172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73" y="-271141"/>
            <a:ext cx="5599660" cy="4899702"/>
          </a:xfrm>
          <a:prstGeom prst="rect">
            <a:avLst/>
          </a:prstGeom>
        </p:spPr>
      </p:pic>
      <p:pic>
        <p:nvPicPr>
          <p:cNvPr id="45" name="Picture 44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86850" y="3752850"/>
            <a:ext cx="1028700" cy="3105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64 -0.06158 L -0.00964 -0.06135 C -0.00925 -0.06621 -0.00885 -0.07084 -0.0082 -0.07547 C -0.00781 -0.07732 -0.0069 -0.07894 -0.00664 -0.08102 C -0.00378 -0.09931 -0.00781 -0.08334 -0.0043 -0.09607 C -0.00365 -0.10255 -0.00352 -0.10649 -0.00195 -0.1125 C -0.00104 -0.11598 0.00013 -0.11899 0.00117 -0.12223 C 0.00195 -0.12963 0.00182 -0.12963 0.00338 -0.13727 C 0.00417 -0.14051 0.00508 -0.14352 0.00573 -0.147 C 0.00833 -0.15973 0.00638 -0.15255 0.00807 -0.16204 C 0.00885 -0.16621 0.0095 -0.17037 0.01042 -0.17431 C 0.01094 -0.17662 0.01133 -0.17917 0.01198 -0.18125 C 0.01406 -0.1882 0.01549 -0.19028 0.0181 -0.1963 C 0.01862 -0.19769 0.01914 -0.19931 0.01966 -0.20047 C 0.02031 -0.20209 0.02135 -0.20301 0.022 -0.20463 C 0.02318 -0.20718 0.02396 -0.21019 0.02513 -0.21297 C 0.02604 -0.21482 0.02734 -0.21621 0.02812 -0.21829 C 0.03424 -0.23287 0.025 -0.21551 0.03203 -0.22801 C 0.03268 -0.23125 0.03281 -0.23357 0.03437 -0.23635 C 0.03529 -0.23797 0.03659 -0.23866 0.0375 -0.24028 C 0.03841 -0.2419 0.03906 -0.24399 0.03971 -0.24584 C 0.04036 -0.24723 0.04062 -0.24885 0.04128 -0.25 C 0.04193 -0.25116 0.04284 -0.25186 0.04362 -0.25278 C 0.047 -0.26459 0.0431 -0.25325 0.04753 -0.26088 C 0.04844 -0.2625 0.04896 -0.26482 0.04987 -0.26644 C 0.05078 -0.26806 0.05195 -0.26899 0.05286 -0.27061 C 0.05456 -0.27315 0.05573 -0.27662 0.05755 -0.27894 C 0.05833 -0.27987 0.05911 -0.28056 0.0599 -0.28149 C 0.06068 -0.28287 0.06133 -0.2845 0.06224 -0.28565 C 0.06745 -0.29306 0.06823 -0.29098 0.07383 -0.30093 C 0.07487 -0.30255 0.07565 -0.30487 0.07682 -0.30625 C 0.07773 -0.30764 0.07891 -0.30811 0.07995 -0.30903 C 0.08073 -0.30996 0.08151 -0.31088 0.08229 -0.31181 C 0.08281 -0.3132 0.0832 -0.31482 0.08385 -0.31598 C 0.0845 -0.31713 0.08542 -0.31783 0.0862 -0.31875 C 0.09023 -0.32385 0.08776 -0.322 0.09154 -0.32431 C 0.09232 -0.32524 0.09583 -0.3301 0.097 -0.33102 C 0.09805 -0.33195 0.10143 -0.33334 0.10234 -0.3338 C 0.10338 -0.33519 0.1043 -0.33681 0.10547 -0.33797 C 0.10638 -0.33889 0.11016 -0.34028 0.11094 -0.34075 C 0.11172 -0.34098 0.11237 -0.34167 0.11315 -0.34213 C 0.11419 -0.3426 0.11523 -0.34283 0.11628 -0.34352 C 0.11784 -0.34422 0.12096 -0.34607 0.12096 -0.34584 C 0.13034 -0.34445 0.12617 -0.3463 0.13333 -0.34213 C 0.13594 -0.34051 0.13503 -0.34167 0.13646 -0.33936 L 0.13646 -0.33912 " pathEditMode="relative" rAng="0" ptsTypes="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05" y="-1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099 -0.35996 L 0.13099 -0.35973 C 0.13112 -0.37153 0.13125 -0.38287 0.13164 -0.39445 C 0.1319 -0.39838 0.13281 -0.40024 0.1332 -0.40394 C 0.13346 -0.40625 0.1349 -0.42223 0.13633 -0.42593 L 0.13789 -0.4301 C 0.13815 -0.43195 0.13841 -0.4338 0.13867 -0.43565 C 0.13945 -0.44075 0.14101 -0.44676 0.14258 -0.4507 C 0.14349 -0.45348 0.14427 -0.45672 0.14557 -0.45903 L 0.14792 -0.4632 C 0.14948 -0.4713 0.14753 -0.4632 0.15104 -0.4713 C 0.15195 -0.47338 0.1526 -0.47593 0.15338 -0.47825 C 0.15521 -0.48334 0.15495 -0.48218 0.15716 -0.48774 C 0.16029 -0.49537 0.15729 -0.48959 0.16263 -0.50024 C 0.16341 -0.50162 0.16419 -0.50278 0.16497 -0.5044 C 0.16549 -0.50556 0.16588 -0.50718 0.16654 -0.50834 C 0.16771 -0.51042 0.16914 -0.51204 0.17031 -0.51389 C 0.17253 -0.51737 0.17448 -0.5213 0.17656 -0.525 C 0.17734 -0.52639 0.17799 -0.52801 0.17891 -0.52894 C 0.17969 -0.52987 0.18047 -0.53056 0.18112 -0.53172 C 0.18307 -0.53473 0.1845 -0.53889 0.18659 -0.54144 L 0.19128 -0.547 C 0.19206 -0.54769 0.19284 -0.54838 0.19349 -0.54954 C 0.20286 -0.56621 0.19193 -0.54746 0.19896 -0.55787 C 0.19987 -0.55903 0.20039 -0.56088 0.2013 -0.56204 C 0.20273 -0.56412 0.20456 -0.56505 0.20599 -0.5676 C 0.20885 -0.57269 0.20716 -0.57107 0.21055 -0.57292 C 0.21159 -0.57431 0.2125 -0.57593 0.21367 -0.57709 C 0.21654 -0.5801 0.21901 -0.58241 0.22213 -0.58403 C 0.22318 -0.5845 0.22422 -0.58473 0.22526 -0.58542 C 0.22604 -0.58565 0.22682 -0.58635 0.2276 -0.58681 C 0.23008 -0.58774 0.23529 -0.58936 0.23529 -0.58912 L 0.28711 -0.5882 C 0.29284 -0.58774 0.29075 -0.58588 0.29635 -0.58403 C 0.3043 -0.58125 0.297 -0.58403 0.3026 -0.58125 C 0.30365 -0.58079 0.30469 -0.58033 0.30573 -0.57987 C 0.30729 -0.57894 0.30898 -0.57871 0.31029 -0.57709 C 0.31354 -0.57338 0.31172 -0.57477 0.31575 -0.57292 C 0.31654 -0.57153 0.31719 -0.57014 0.3181 -0.56875 C 0.31875 -0.56783 0.31979 -0.56737 0.32031 -0.56621 C 0.32161 -0.56366 0.3224 -0.56065 0.32344 -0.55787 C 0.32396 -0.55649 0.32422 -0.55463 0.325 -0.55371 L 0.32734 -0.55093 C 0.33073 -0.5419 0.32956 -0.54561 0.33125 -0.54005 L 0.33125 -0.53982 L 0.33125 -0.54005 " pathEditMode="relative" rAng="0" ptsTypes="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13" y="-1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5 -0.50556 L 0.325 -0.50533 C 0.32578 -0.45255 0.32643 -0.44445 0.325 -0.38889 C 0.32474 -0.37825 0.32383 -0.36783 0.32357 -0.35718 C 0.32266 -0.33195 0.32331 -0.3426 0.322 -0.3257 C 0.32161 -0.31528 0.32161 -0.30116 0.32044 -0.28982 C 0.32031 -0.28843 0.31992 -0.28727 0.31966 -0.28588 C 0.3181 -0.26366 0.31953 -0.28612 0.3181 -0.25278 C 0.31797 -0.24815 0.31758 -0.24375 0.31732 -0.23912 C 0.31575 -0.20186 0.31745 -0.23056 0.31588 -0.20463 C 0.31601 -0.1845 0.31588 -0.16436 0.31654 -0.14422 C 0.31667 -0.14144 0.31719 -0.13843 0.3181 -0.13588 L 0.32122 -0.12778 C 0.32148 -0.12593 0.32161 -0.12408 0.322 -0.12223 C 0.32213 -0.12084 0.32266 -0.11945 0.32279 -0.11806 C 0.32383 -0.10649 0.32357 -0.10278 0.32357 -0.09051 L 0.32357 -0.09028 " pathEditMode="relative" rAng="0" ptsTypes="AAAAAAAAAAAAAAA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2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034 -0.10487 L 0.33034 -0.10487 C 0.34271 -0.13102 0.35273 -0.16181 0.36771 -0.18287 C 0.38294 -0.2044 0.38411 -0.20764 0.39805 -0.22269 C 0.40755 -0.23287 0.41901 -0.23843 0.42682 -0.25232 C 0.43151 -0.26065 0.42982 -0.25811 0.44036 -0.26945 C 0.44427 -0.27362 0.44818 -0.27732 0.45234 -0.28079 C 0.45703 -0.2845 0.46198 -0.28704 0.46667 -0.29075 C 0.47812 -0.29977 0.47213 -0.29815 0.48268 -0.30487 C 0.48893 -0.30903 0.49518 -0.31389 0.50182 -0.31621 C 0.51953 -0.32246 0.51237 -0.32037 0.52331 -0.32315 C 0.52943 -0.32269 0.53555 -0.32269 0.54167 -0.32176 C 0.54258 -0.32176 0.54414 -0.32037 0.54414 -0.32037 L 0.54414 -0.32037 L 0.54414 -0.32037 " pathEditMode="relative" ptsTypes="AAAAAAAAAAAAAAA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414 -0.32686 L 0.54414 -0.32662 C 0.54518 -0.33357 0.5457 -0.34051 0.54726 -0.34676 C 0.54792 -0.34954 0.54961 -0.35116 0.55052 -0.35394 C 0.5513 -0.35649 0.55117 -0.35996 0.55208 -0.3625 C 0.55521 -0.37084 0.55898 -0.37848 0.56237 -0.38658 C 0.56328 -0.38843 0.56393 -0.39051 0.56484 -0.39213 C 0.56641 -0.39514 0.5681 -0.39769 0.56966 -0.4007 C 0.58463 -0.4301 0.56081 -0.38426 0.57526 -0.41621 C 0.5763 -0.41875 0.57786 -0.42014 0.57917 -0.422 C 0.57995 -0.42431 0.58073 -0.42686 0.58164 -0.42917 C 0.58203 -0.4301 0.58268 -0.43079 0.5832 -0.43195 C 0.58398 -0.4338 0.5849 -0.43565 0.58555 -0.4375 C 0.59062 -0.45116 0.58711 -0.44676 0.59271 -0.45186 C 0.59414 -0.4588 0.59258 -0.45371 0.59596 -0.4588 C 0.60156 -0.46737 0.59648 -0.46227 0.60234 -0.46737 C 0.6043 -0.47084 0.60469 -0.472 0.60716 -0.47454 C 0.60924 -0.47639 0.61146 -0.47778 0.61354 -0.4801 C 0.6151 -0.48195 0.6168 -0.4838 0.61823 -0.48588 C 0.62044 -0.48866 0.62226 -0.49213 0.62461 -0.49422 C 0.62969 -0.49862 0.62617 -0.49514 0.63099 -0.50139 C 0.63177 -0.50232 0.63268 -0.50325 0.63346 -0.50417 C 0.63398 -0.5051 0.6345 -0.50625 0.63503 -0.50695 C 0.63646 -0.50903 0.63893 -0.51158 0.64062 -0.51274 C 0.64219 -0.51389 0.64544 -0.51551 0.64544 -0.51528 C 0.64622 -0.51644 0.64687 -0.51783 0.64779 -0.51829 C 0.64883 -0.51922 0.65 -0.51922 0.65104 -0.51991 C 0.65182 -0.52014 0.6526 -0.52061 0.65338 -0.5213 C 0.65443 -0.522 0.65547 -0.52315 0.65664 -0.52408 C 0.65872 -0.5257 0.6599 -0.5257 0.66211 -0.52686 C 0.6638 -0.52778 0.66536 -0.52871 0.66693 -0.52963 L 0.6694 -0.53125 C 0.67396 -0.53102 0.69622 -0.53287 0.70768 -0.52825 C 0.70846 -0.52801 0.70924 -0.52732 0.71003 -0.52686 C 0.71185 -0.52362 0.71159 -0.52547 0.71159 -0.52269 L 0.71159 -0.52246 " pathEditMode="relative" rAng="0" ptsTypes="AAAAAAAAAAAAAAAAAAAAAAAAAAAAAAAAAA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72" y="-1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0958D9D-5523-4D3A-A3EC-DEABA76F0246}"/>
</file>

<file path=customXml/itemProps2.xml><?xml version="1.0" encoding="utf-8"?>
<ds:datastoreItem xmlns:ds="http://schemas.openxmlformats.org/officeDocument/2006/customXml" ds:itemID="{2D4056CA-749F-45B5-AAF1-0DDB6B1BC279}"/>
</file>

<file path=customXml/itemProps3.xml><?xml version="1.0" encoding="utf-8"?>
<ds:datastoreItem xmlns:ds="http://schemas.openxmlformats.org/officeDocument/2006/customXml" ds:itemID="{7B2A22BA-E241-4166-8949-B04C98C0853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yanag</cp:lastModifiedBy>
  <cp:revision>10</cp:revision>
  <dcterms:created xsi:type="dcterms:W3CDTF">2024-04-20T16:34:00Z</dcterms:created>
  <dcterms:modified xsi:type="dcterms:W3CDTF">2024-07-12T05:52:16Z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F5BA7158D8274ED88F0552CAD9A6E8E9_12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