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810" y="3324764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17</cp:revision>
  <dcterms:created xsi:type="dcterms:W3CDTF">2024-04-16T17:38:00Z</dcterms:created>
  <dcterms:modified xsi:type="dcterms:W3CDTF">2024-10-25T20:00:54Z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