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14" autoAdjust="0"/>
  </p:normalViewPr>
  <p:slideViewPr>
    <p:cSldViewPr snapToGrid="0">
      <p:cViewPr>
        <p:scale>
          <a:sx n="100" d="100"/>
          <a:sy n="100" d="100"/>
        </p:scale>
        <p:origin x="72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FF95C-E029-44D1-97BC-92A1BD7AF1C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101B42-5DF9-495D-A89D-1EA6DD1BBCB3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8" Type="http://schemas.openxmlformats.org/officeDocument/2006/relationships/image" Target="../media/image8.jpeg"/><Relationship Id="rId9" Type="http://schemas.openxmlformats.org/officeDocument/2006/relationships/image" Target="../media/image9.jpeg"/><Relationship Id="rId10" Type="http://schemas.openxmlformats.org/officeDocument/2006/relationships/tags" Target="../tags/tag1.xml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7.xml"/><Relationship Id="rId13" Type="http://schemas.openxmlformats.org/officeDocument/2006/relationships/notesSlide" Target="../notesSlides/notesSlide1.xm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2"/>
          <a:stretch>
            <a:fillRect/>
          </a:stretch>
        </p:blipFill>
        <p:spPr>
          <a:xfrm>
            <a:off x="3655" y="0"/>
            <a:ext cx="12192000" cy="6855240"/>
          </a:xfrm>
          <a:prstGeom prst="rect">
            <a:avLst/>
          </a:prstGeom>
        </p:spPr>
      </p:pic>
      <p:pic>
        <p:nvPicPr>
          <p:cNvPr id="7" name="Рисунок 6" descr="Изображение выглядит как штатив, мольберт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21865"/>
          <a:stretch>
            <a:fillRect/>
          </a:stretch>
        </p:blipFill>
        <p:spPr>
          <a:xfrm>
            <a:off x="4266083" y="0"/>
            <a:ext cx="9278492" cy="6858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11" y="1791539"/>
            <a:ext cx="3658351" cy="2794119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/>
          <p:cNvSpPr/>
          <p:nvPr/>
        </p:nvSpPr>
        <p:spPr>
          <a:xfrm>
            <a:off x="3971922" y="2176285"/>
            <a:ext cx="1991672" cy="1991672"/>
          </a:xfrm>
          <a:prstGeom prst="roundRect">
            <a:avLst/>
          </a:prstGeom>
          <a:solidFill>
            <a:schemeClr val="lt1">
              <a:alpha val="77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круг, творческий подход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4" y="2274883"/>
            <a:ext cx="1728329" cy="1728329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4599795" y="3320757"/>
            <a:ext cx="213725" cy="21372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35840" y="3023648"/>
            <a:ext cx="236743" cy="230797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Овал 19"/>
          <p:cNvSpPr/>
          <p:nvPr/>
        </p:nvSpPr>
        <p:spPr>
          <a:xfrm>
            <a:off x="4435519" y="2694850"/>
            <a:ext cx="236743" cy="230797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4643758" y="2430897"/>
            <a:ext cx="236743" cy="230797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Овал 21"/>
          <p:cNvSpPr/>
          <p:nvPr/>
        </p:nvSpPr>
        <p:spPr>
          <a:xfrm>
            <a:off x="4967758" y="2468993"/>
            <a:ext cx="236743" cy="230797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Овал 22"/>
          <p:cNvSpPr/>
          <p:nvPr/>
        </p:nvSpPr>
        <p:spPr>
          <a:xfrm>
            <a:off x="5194340" y="2733124"/>
            <a:ext cx="236743" cy="230797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Овал 23"/>
          <p:cNvSpPr/>
          <p:nvPr/>
        </p:nvSpPr>
        <p:spPr>
          <a:xfrm>
            <a:off x="5337591" y="3056723"/>
            <a:ext cx="236743" cy="230797"/>
          </a:xfrm>
          <a:prstGeom prst="ellipse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016" y="1758587"/>
            <a:ext cx="3292443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491" y="1758587"/>
            <a:ext cx="3173189" cy="282707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900" y="1791539"/>
            <a:ext cx="2910369" cy="28053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2199" y="1735522"/>
            <a:ext cx="2992508" cy="2804006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68" name="Picture 67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0995" y="2799715"/>
            <a:ext cx="2847975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2024-04-19T18:58:00Z</dcterms:created>
  <dcterms:modified xsi:type="dcterms:W3CDTF">2024-07-02T21:40:03Z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FEC17ECC445E42D7AF289B462069D4AF_12</vt:lpwstr>
  </property>
  <property fmtid="{D5CDD505-2E9C-101B-9397-08002B2CF9AE}" pid="3" name="KSOProductBuildVer">
    <vt:lpwstr>1033-12.2.0.17119</vt:lpwstr>
  </property>
</Properties>
</file>