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6860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EC7ACC-D5F2-4A05-B702-512BB7E484E1}"/>
</file>

<file path=customXml/itemProps2.xml><?xml version="1.0" encoding="utf-8"?>
<ds:datastoreItem xmlns:ds="http://schemas.openxmlformats.org/officeDocument/2006/customXml" ds:itemID="{AE258B93-EC5D-4C70-AEC6-FEBA1367829E}"/>
</file>

<file path=customXml/itemProps3.xml><?xml version="1.0" encoding="utf-8"?>
<ds:datastoreItem xmlns:ds="http://schemas.openxmlformats.org/officeDocument/2006/customXml" ds:itemID="{36472484-F180-4FBE-8521-EA8B815CF098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