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934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1AD67-5036-BCFA-1174-FB3383697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8BA201-D4CB-2B32-E336-411BCE8C5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306594-0873-CBC9-CB60-883DA29F7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A3F21F-A071-998A-D5B6-34EB3FD1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78BE60-22CB-F629-D851-82F9C4D1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737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2F0C3-5A46-32CF-39BB-CF8AAE011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7CE5B1-5CA3-BF08-6017-BACC3CA2E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DA97B1-D9FD-EBC7-D685-7ED694935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2AFE76-CE54-2D70-17AD-AC15D572B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A0B9-74E7-F658-F4A8-CFC0A4AD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2834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F8A2C8-D191-A01B-BBEE-51065EA75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EADEA1-C04C-A55A-CEE9-32BCDFBDB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C4F02B-DF00-0479-FECF-40B84DDD8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AB1FC0-150A-942C-3806-642A9FD40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633354-E44A-7006-8EF2-37A393354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341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4306C-E5B9-50E9-40B5-F1E527FE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DC0242-D79E-7D92-4996-18115A7E0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6D7D5D-0EE1-6ABC-3127-E23551474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4FE89C-5EEF-DB0F-4275-FC2791623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8F59F9-491B-8173-748F-ACCBE956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785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AB83B-FCFB-7699-2ACE-C191A2D35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33B9A4-1647-41C7-34AF-4546BCADC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29B99-76FA-A47F-FE16-5F1F6F49D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9854DA-EB56-6BB7-F917-5061C5B47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FE290-C918-0B84-258B-63C18CDFD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949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ABDD9-D1EE-F56A-338E-394F24FA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BBB0B4-C291-C7B9-5B34-FD0684679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D19085-D336-AE9B-4905-C1CA5889E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E618D3-074F-E1AE-9543-99A2C1B41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F19AEF-2592-E219-0134-04153698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853673-18AA-E17C-90AB-349A877D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413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C0C26-ACB3-923F-34F8-3B3AFEEBB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BD1814-1857-5B4B-682B-D1DC9F693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5907B3-5FF1-E567-B158-8CBC60077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66F36B4-884A-1973-2E5B-1622EA4C4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83631D4-F4D1-C3C0-45DD-5F1B2AE9C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3B9D2A-306F-723C-A0AC-6108C0940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F0DCFF-FCDD-A171-C644-50D9E370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B475C1-7A04-735D-1C60-1EBFB6759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86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5CAA4-09E4-01B7-854D-98888F6BA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927B64-8350-D5A3-7251-A6FBB274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E780F4-857F-7933-D379-2482EF5E9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690ED1-43F5-89A3-AE11-73781E75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397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0CE576-2D0F-CE1D-5561-69E9A10C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4558D5-919C-EF5E-0B05-5F5512D8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D5F2FC-60D0-B969-7250-08EAB643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539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FDB52-6852-12D2-0E14-E8CE185DA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BDE837-3D3E-BC0D-4CBF-18145535C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7E26AE-EF7A-68F1-F0AF-3F3B2F73C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D20019-DD0E-DD6C-4E55-53D129810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853280-C07C-BDF1-1590-A8E4FFB59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BD0BC9-64CA-3794-CD36-F3382F581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816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8565D-E6BC-5CE0-74AD-ACD6F89F0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A8F73E-2A6E-D236-4A68-4B86129139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7316DE-08D0-1ACC-AF13-54E000725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7233F3-2816-6CA2-1952-96B83EC94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E2B387-6CAF-4B35-9667-204F8D42D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FD1E5E-432E-F918-807D-41C782791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77136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3312A-BFA1-469A-DC7D-505209EF9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40C7E3-E4C4-9C9A-5991-E7F198053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E66A67-97E8-1EF7-B30C-4D2D9B4423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06848-5A36-7047-FB62-3EED9309D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BF1246-6597-F2A1-AAF3-1C4C80E38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313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3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5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6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7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97CD8D8A-C9C1-3D70-2AA5-6C64190A24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8EDEC29-05AD-BEE5-1018-46336D0778DF}"/>
              </a:ext>
            </a:extLst>
          </p:cNvPr>
          <p:cNvSpPr/>
          <p:nvPr/>
        </p:nvSpPr>
        <p:spPr>
          <a:xfrm>
            <a:off x="7530519" y="1205027"/>
            <a:ext cx="4412750" cy="4369933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6D635BC0-939C-8A9F-3D91-035879E7BF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спозвоночный, насекомое, жу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25843A3-78B3-4928-C169-18BDC0CB17F4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956" y="1283040"/>
            <a:ext cx="4100319" cy="410031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еспозвоночный, насекомое, жу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0E0604A-2C64-AAA1-CEAF-72EDB69756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733" y="1275419"/>
            <a:ext cx="4100319" cy="4100319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CC9C922-3685-86C0-C2F4-C0BD8C71E2D7}"/>
              </a:ext>
            </a:extLst>
          </p:cNvPr>
          <p:cNvGrpSpPr/>
          <p:nvPr/>
        </p:nvGrpSpPr>
        <p:grpSpPr>
          <a:xfrm>
            <a:off x="3277801" y="2548476"/>
            <a:ext cx="2469856" cy="1683033"/>
            <a:chOff x="3277801" y="2548476"/>
            <a:chExt cx="2469856" cy="1683033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547657E8-684A-C884-4869-A3BD1E681D27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4F5CE1-109B-F129-749C-49F045FE29AC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ЖУК-О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12FFE12A-176D-E613-A850-B74D548839FE}"/>
              </a:ext>
            </a:extLst>
          </p:cNvPr>
          <p:cNvGrpSpPr/>
          <p:nvPr/>
        </p:nvGrpSpPr>
        <p:grpSpPr>
          <a:xfrm>
            <a:off x="5725233" y="2548476"/>
            <a:ext cx="2420121" cy="1683033"/>
            <a:chOff x="5725233" y="2548476"/>
            <a:chExt cx="2420121" cy="1683033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A6A52331-86FB-BC12-E7AF-604D091173D6}"/>
                </a:ext>
              </a:extLst>
            </p:cNvPr>
            <p:cNvSpPr/>
            <p:nvPr/>
          </p:nvSpPr>
          <p:spPr>
            <a:xfrm>
              <a:off x="5741278" y="2548476"/>
              <a:ext cx="1748067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DCF9F5-6C65-900B-51F9-FFBAEB261ADE}"/>
                </a:ext>
              </a:extLst>
            </p:cNvPr>
            <p:cNvSpPr txBox="1"/>
            <p:nvPr/>
          </p:nvSpPr>
          <p:spPr>
            <a:xfrm>
              <a:off x="5725233" y="3022250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ЛЕНЬ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5" name="Рисунок 14" descr="Изображение выглядит как гусеница, личинка, насекомое, личиночная стадия&#10;&#10;Автоматически созданное описание">
            <a:extLst>
              <a:ext uri="{FF2B5EF4-FFF2-40B4-BE49-F238E27FC236}">
                <a16:creationId xmlns:a16="http://schemas.microsoft.com/office/drawing/2014/main" id="{0D5361A9-2460-5442-F0C8-DA2DAA753BC6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404" y="1262030"/>
            <a:ext cx="4255924" cy="425592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гусеница, личинка, насекомое, личиночная стадия&#10;&#10;Автоматически созданное описание">
            <a:extLst>
              <a:ext uri="{FF2B5EF4-FFF2-40B4-BE49-F238E27FC236}">
                <a16:creationId xmlns:a16="http://schemas.microsoft.com/office/drawing/2014/main" id="{7439679A-AC88-DF90-C874-45160DF850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70" y="1259280"/>
            <a:ext cx="4255924" cy="4255924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E2C9F2C-3F78-94EB-650F-AFD83CC1D747}"/>
              </a:ext>
            </a:extLst>
          </p:cNvPr>
          <p:cNvGrpSpPr/>
          <p:nvPr/>
        </p:nvGrpSpPr>
        <p:grpSpPr>
          <a:xfrm>
            <a:off x="3062735" y="2548476"/>
            <a:ext cx="1007619" cy="1683033"/>
            <a:chOff x="3277801" y="2548476"/>
            <a:chExt cx="2469856" cy="1683033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886A53B6-116F-52B9-91C4-B72425B6E43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D61733E-CB50-177B-7AE1-F7F2453E2C7A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ГУ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7B611D7-7638-AF88-86C6-9F1D02A1B6EC}"/>
              </a:ext>
            </a:extLst>
          </p:cNvPr>
          <p:cNvGrpSpPr/>
          <p:nvPr/>
        </p:nvGrpSpPr>
        <p:grpSpPr>
          <a:xfrm>
            <a:off x="4048002" y="2539726"/>
            <a:ext cx="1166106" cy="1683033"/>
            <a:chOff x="3277801" y="2548476"/>
            <a:chExt cx="2469856" cy="1683033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E1C62FBB-5495-BDA0-246E-06E3C83D203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E4AFA0F-1A56-E1EE-30EF-4BA36595CD64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СЕ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167CBA6C-FBB0-5C98-3867-5A9788078444}"/>
              </a:ext>
            </a:extLst>
          </p:cNvPr>
          <p:cNvGrpSpPr/>
          <p:nvPr/>
        </p:nvGrpSpPr>
        <p:grpSpPr>
          <a:xfrm>
            <a:off x="5185155" y="2548476"/>
            <a:ext cx="1142625" cy="1683033"/>
            <a:chOff x="3277801" y="2548476"/>
            <a:chExt cx="2469856" cy="1683033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EBD8F3F9-A220-5C06-1827-9C211F8D2BB4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6F16295-8C53-07C8-EEA5-FA19120D2D78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НИ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0AD0BB1-2CA2-91B4-D83D-ADD9F3115A60}"/>
              </a:ext>
            </a:extLst>
          </p:cNvPr>
          <p:cNvGrpSpPr/>
          <p:nvPr/>
        </p:nvGrpSpPr>
        <p:grpSpPr>
          <a:xfrm>
            <a:off x="6305974" y="2539726"/>
            <a:ext cx="1142625" cy="1683033"/>
            <a:chOff x="3277801" y="2548476"/>
            <a:chExt cx="2469856" cy="1683033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E917A6BF-656A-F53F-1F25-15FC3AEB6AB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4A3D676-BB2D-EE75-79C1-C564662B828E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ЦЯ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7" name="Рисунок 16" descr="Изображение выглядит как беспозвоночный, членистоногие, краб, пау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4B726C29-AD1A-83CE-7804-503D6C58C656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816" y="1223284"/>
            <a:ext cx="3990819" cy="4072486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беспозвоночный, членистоногие, краб, пау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3E1C174B-0B76-AFEE-6D83-DB4D9B092F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12" y="1223284"/>
            <a:ext cx="3990819" cy="4072486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218B1BC-12A7-7D0A-6E5A-3CD7EEAFE4EC}"/>
              </a:ext>
            </a:extLst>
          </p:cNvPr>
          <p:cNvGrpSpPr/>
          <p:nvPr/>
        </p:nvGrpSpPr>
        <p:grpSpPr>
          <a:xfrm>
            <a:off x="4597776" y="2539726"/>
            <a:ext cx="1408913" cy="2034685"/>
            <a:chOff x="3277801" y="2548476"/>
            <a:chExt cx="2469856" cy="2034685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C55FF1A1-DD16-F31F-D734-1DD893867B3E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6667FC8-2937-3898-3B3A-C65A2067E70B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ПА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19E84E0E-FCAC-2A64-D48A-3F8CABEEA123}"/>
              </a:ext>
            </a:extLst>
          </p:cNvPr>
          <p:cNvGrpSpPr/>
          <p:nvPr/>
        </p:nvGrpSpPr>
        <p:grpSpPr>
          <a:xfrm>
            <a:off x="5987878" y="2558271"/>
            <a:ext cx="1479348" cy="1683033"/>
            <a:chOff x="3277801" y="2548476"/>
            <a:chExt cx="2469856" cy="1683033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42F83ADF-DCB3-AF5E-E511-8FFBC193ED9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8EBCF85-AE3D-3C63-7C19-E6B11C702671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ВУК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9" name="Рисунок 18" descr="Изображение выглядит как насекомое, вредное насекомое, беспозвоночный, муравей&#10;&#10;Автоматически созданное описание">
            <a:extLst>
              <a:ext uri="{FF2B5EF4-FFF2-40B4-BE49-F238E27FC236}">
                <a16:creationId xmlns:a16="http://schemas.microsoft.com/office/drawing/2014/main" id="{6041A86D-EF6C-58E6-E781-F86DC56E8454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515" y="1328609"/>
            <a:ext cx="4003157" cy="4003157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насекомое, вредное насекомое, беспозвоночный, муравей&#10;&#10;Автоматически созданное описание">
            <a:extLst>
              <a:ext uri="{FF2B5EF4-FFF2-40B4-BE49-F238E27FC236}">
                <a16:creationId xmlns:a16="http://schemas.microsoft.com/office/drawing/2014/main" id="{A8D12672-54C2-5E34-3DA5-FDAB12C0894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873" y="1328608"/>
            <a:ext cx="4003157" cy="4003157"/>
          </a:xfrm>
          <a:prstGeom prst="rect">
            <a:avLst/>
          </a:prstGeom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472594E0-1939-F13E-79BA-DFF7646AB8AA}"/>
              </a:ext>
            </a:extLst>
          </p:cNvPr>
          <p:cNvGrpSpPr/>
          <p:nvPr/>
        </p:nvGrpSpPr>
        <p:grpSpPr>
          <a:xfrm>
            <a:off x="3123077" y="2558271"/>
            <a:ext cx="1408913" cy="1683033"/>
            <a:chOff x="3277801" y="2548476"/>
            <a:chExt cx="2469856" cy="1683033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8383B3F5-1EDA-CA3C-3F12-04C3665E7EFA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C2E7445-E1DB-1151-4628-89A080361976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МУ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236E415D-63B2-4D3A-7165-C45E705A1D80}"/>
              </a:ext>
            </a:extLst>
          </p:cNvPr>
          <p:cNvGrpSpPr/>
          <p:nvPr/>
        </p:nvGrpSpPr>
        <p:grpSpPr>
          <a:xfrm>
            <a:off x="4538603" y="2558271"/>
            <a:ext cx="1408913" cy="1683033"/>
            <a:chOff x="3277801" y="2548476"/>
            <a:chExt cx="2469856" cy="1683033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id="{6106F3B1-8D3A-6A0E-0281-7E41EC5CCC9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D547539-FB55-F8D1-0DE4-E8353E55DAC3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РА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D5041783-127F-AC38-8377-3A267E8C0005}"/>
              </a:ext>
            </a:extLst>
          </p:cNvPr>
          <p:cNvGrpSpPr/>
          <p:nvPr/>
        </p:nvGrpSpPr>
        <p:grpSpPr>
          <a:xfrm>
            <a:off x="5982369" y="2533522"/>
            <a:ext cx="1479348" cy="1683033"/>
            <a:chOff x="3277801" y="2548476"/>
            <a:chExt cx="2469856" cy="1683033"/>
          </a:xfrm>
        </p:grpSpPr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3E18D88F-6F23-F137-20E9-72E44A0E63E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0D173D6-0167-0A1C-6ECA-0CC82A5F6021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ХА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F9042130-1C12-E35E-B3CB-92410A9AA98C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45" y="1453939"/>
            <a:ext cx="3812460" cy="381246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13576FA5-C23D-B718-4A97-B61C67334C1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34" y="1460219"/>
            <a:ext cx="3812460" cy="3812460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4269D608-E27A-8E68-A020-4C2017E75CE0}"/>
              </a:ext>
            </a:extLst>
          </p:cNvPr>
          <p:cNvGrpSpPr/>
          <p:nvPr/>
        </p:nvGrpSpPr>
        <p:grpSpPr>
          <a:xfrm>
            <a:off x="3239942" y="2558271"/>
            <a:ext cx="1408913" cy="1683033"/>
            <a:chOff x="3277801" y="2548476"/>
            <a:chExt cx="2469856" cy="1683033"/>
          </a:xfrm>
        </p:grpSpPr>
        <p:sp>
          <p:nvSpPr>
            <p:cNvPr id="68" name="Прямоугольник: скругленные углы 67">
              <a:extLst>
                <a:ext uri="{FF2B5EF4-FFF2-40B4-BE49-F238E27FC236}">
                  <a16:creationId xmlns:a16="http://schemas.microsoft.com/office/drawing/2014/main" id="{C4981DC7-62C7-AC0E-8F38-3FA6B12180BD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9A1424E-B14D-8CEE-DD9D-913A50B9FB81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МЕ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88A98FF5-4001-319E-01F7-E15A8A10010C}"/>
              </a:ext>
            </a:extLst>
          </p:cNvPr>
          <p:cNvGrpSpPr/>
          <p:nvPr/>
        </p:nvGrpSpPr>
        <p:grpSpPr>
          <a:xfrm>
            <a:off x="4683315" y="2560068"/>
            <a:ext cx="1380542" cy="1683033"/>
            <a:chOff x="3277801" y="2548476"/>
            <a:chExt cx="2469856" cy="1683033"/>
          </a:xfrm>
        </p:grpSpPr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9732F5F3-DE8B-ED28-7542-A2D7734F0612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20F640C-C890-1495-96C9-9493FE3E8CF4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ТЕ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41CFF4DA-0065-AA82-5CB6-01655B790783}"/>
              </a:ext>
            </a:extLst>
          </p:cNvPr>
          <p:cNvGrpSpPr/>
          <p:nvPr/>
        </p:nvGrpSpPr>
        <p:grpSpPr>
          <a:xfrm>
            <a:off x="6098180" y="2550271"/>
            <a:ext cx="1381674" cy="2034685"/>
            <a:chOff x="3277801" y="2548476"/>
            <a:chExt cx="2469856" cy="2034685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F5D1F9C5-D6F6-6A70-1F6D-87B4ED386778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78EB4D1-147D-1E41-C28D-B042302DB39E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ЛИК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5" name="Рисунок 24" descr="Изображение выглядит как стрекоза, Сетчатокрылые насекомые, беспозвоночный, Стрекозы и равнокрылые стрекозы&#10;&#10;Автоматически созданное описание">
            <a:extLst>
              <a:ext uri="{FF2B5EF4-FFF2-40B4-BE49-F238E27FC236}">
                <a16:creationId xmlns:a16="http://schemas.microsoft.com/office/drawing/2014/main" id="{B1344101-F9E1-D260-37BD-971C6B04E9FF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913" y="1650504"/>
            <a:ext cx="3640432" cy="364043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стрекоза, Сетчатокрылые насекомые, беспозвоночный, Стрекозы и равнокрылые стрекозы&#10;&#10;Автоматически созданное описание">
            <a:extLst>
              <a:ext uri="{FF2B5EF4-FFF2-40B4-BE49-F238E27FC236}">
                <a16:creationId xmlns:a16="http://schemas.microsoft.com/office/drawing/2014/main" id="{B5C6E816-0732-8A91-0C00-A35F34AFA61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081" y="1642883"/>
            <a:ext cx="3640432" cy="3640432"/>
          </a:xfrm>
          <a:prstGeom prst="rect">
            <a:avLst/>
          </a:prstGeom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EF63A568-7CBA-F1D3-431F-7E441D5B1448}"/>
              </a:ext>
            </a:extLst>
          </p:cNvPr>
          <p:cNvGrpSpPr/>
          <p:nvPr/>
        </p:nvGrpSpPr>
        <p:grpSpPr>
          <a:xfrm>
            <a:off x="4799757" y="2566271"/>
            <a:ext cx="1584010" cy="1683033"/>
            <a:chOff x="3277801" y="2548476"/>
            <a:chExt cx="2469856" cy="1683033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2B9B52D0-3665-89DE-FC87-0D52289C64B4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467D1B2-FE64-9EEF-FB61-B14140E38C93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БАБ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74FEB77E-CC1B-A3ED-277C-C7B0CFB02953}"/>
              </a:ext>
            </a:extLst>
          </p:cNvPr>
          <p:cNvGrpSpPr/>
          <p:nvPr/>
        </p:nvGrpSpPr>
        <p:grpSpPr>
          <a:xfrm>
            <a:off x="6414587" y="2538061"/>
            <a:ext cx="1054870" cy="1683033"/>
            <a:chOff x="3277801" y="2548476"/>
            <a:chExt cx="2469856" cy="1683033"/>
          </a:xfrm>
        </p:grpSpPr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E837F522-036F-32CB-FE46-67F51FA0C51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7F5E6D3-1217-4866-64CE-70748A84F4B0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1AEFD2D-EB99-EE04-B8FB-AB581966D8C2}"/>
              </a:ext>
            </a:extLst>
          </p:cNvPr>
          <p:cNvGrpSpPr/>
          <p:nvPr/>
        </p:nvGrpSpPr>
        <p:grpSpPr>
          <a:xfrm>
            <a:off x="3757818" y="2572430"/>
            <a:ext cx="1103086" cy="1683033"/>
            <a:chOff x="3277801" y="2548476"/>
            <a:chExt cx="2469856" cy="1683033"/>
          </a:xfrm>
        </p:grpSpPr>
        <p:sp>
          <p:nvSpPr>
            <p:cNvPr id="90" name="Прямоугольник: скругленные углы 89">
              <a:extLst>
                <a:ext uri="{FF2B5EF4-FFF2-40B4-BE49-F238E27FC236}">
                  <a16:creationId xmlns:a16="http://schemas.microsoft.com/office/drawing/2014/main" id="{A7AB236A-205D-F78B-3C17-B346D3B4E82E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CC3631D-AD56-4D1C-1A3F-8BC297265F12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СО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ADD7C726-F25E-E23D-3925-129499ADC137}"/>
              </a:ext>
            </a:extLst>
          </p:cNvPr>
          <p:cNvGrpSpPr/>
          <p:nvPr/>
        </p:nvGrpSpPr>
        <p:grpSpPr>
          <a:xfrm>
            <a:off x="4920593" y="2570764"/>
            <a:ext cx="1435442" cy="1683033"/>
            <a:chOff x="3277801" y="2548476"/>
            <a:chExt cx="2469856" cy="1683033"/>
          </a:xfrm>
        </p:grpSpPr>
        <p:sp>
          <p:nvSpPr>
            <p:cNvPr id="93" name="Прямоугольник: скругленные углы 92">
              <a:extLst>
                <a:ext uri="{FF2B5EF4-FFF2-40B4-BE49-F238E27FC236}">
                  <a16:creationId xmlns:a16="http://schemas.microsoft.com/office/drawing/2014/main" id="{D0F06A51-2641-CF2E-EDFE-16F32B0E8C1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E8359BC-2979-6D1C-737B-7D77C3B6794D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НЕЧ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4116AB6C-6FF1-ECB5-35F6-4ED5EDD8C9B1}"/>
              </a:ext>
            </a:extLst>
          </p:cNvPr>
          <p:cNvGrpSpPr/>
          <p:nvPr/>
        </p:nvGrpSpPr>
        <p:grpSpPr>
          <a:xfrm>
            <a:off x="6403299" y="2558271"/>
            <a:ext cx="1054870" cy="1683033"/>
            <a:chOff x="3277801" y="2548476"/>
            <a:chExt cx="2469856" cy="1683033"/>
          </a:xfrm>
        </p:grpSpPr>
        <p:sp>
          <p:nvSpPr>
            <p:cNvPr id="99" name="Прямоугольник: скругленные углы 98">
              <a:extLst>
                <a:ext uri="{FF2B5EF4-FFF2-40B4-BE49-F238E27FC236}">
                  <a16:creationId xmlns:a16="http://schemas.microsoft.com/office/drawing/2014/main" id="{1DD7AEC8-1505-B1DE-A8EB-B542BAB84C2D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59181B8-40EE-A087-901C-83B83FBE31F7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7" name="Рисунок 26" descr="Изображение выглядит как беспозвоночный, божья коровка, насекомое, жук&#10;&#10;Автоматически созданное описание">
            <a:extLst>
              <a:ext uri="{FF2B5EF4-FFF2-40B4-BE49-F238E27FC236}">
                <a16:creationId xmlns:a16="http://schemas.microsoft.com/office/drawing/2014/main" id="{67FE9B0E-7A17-8342-9752-6A4AFE584071}"/>
              </a:ext>
            </a:extLst>
          </p:cNvPr>
          <p:cNvPicPr>
            <a:picLocks noChangeAspect="1"/>
          </p:cNvPicPr>
          <p:nvPr/>
        </p:nvPicPr>
        <p:blipFill>
          <a:blip r:embed="rId23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06" y="1309918"/>
            <a:ext cx="4009730" cy="3956481"/>
          </a:xfrm>
          <a:prstGeom prst="rect">
            <a:avLst/>
          </a:prstGeom>
        </p:spPr>
      </p:pic>
      <p:pic>
        <p:nvPicPr>
          <p:cNvPr id="101" name="Рисунок 100" descr="Изображение выглядит как беспозвоночный, божья коровка, насекомое, жук&#10;&#10;Автоматически созданное описание">
            <a:extLst>
              <a:ext uri="{FF2B5EF4-FFF2-40B4-BE49-F238E27FC236}">
                <a16:creationId xmlns:a16="http://schemas.microsoft.com/office/drawing/2014/main" id="{BBBEC4E4-B529-CA5C-0C46-B7913893D3E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95" y="1307168"/>
            <a:ext cx="4009730" cy="39564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234A52-5A68-9D06-91D9-F3FD13E33179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7748301" y="1390115"/>
            <a:ext cx="3908367" cy="3741770"/>
          </a:xfrm>
          <a:prstGeom prst="rect">
            <a:avLst/>
          </a:prstGeom>
        </p:spPr>
      </p:pic>
      <p:pic>
        <p:nvPicPr>
          <p:cNvPr id="272" name="Picture 271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65700" y="3725522"/>
            <a:ext cx="29241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32187F-4379-4028-93C0-601822D65565}"/>
</file>

<file path=customXml/itemProps2.xml><?xml version="1.0" encoding="utf-8"?>
<ds:datastoreItem xmlns:ds="http://schemas.openxmlformats.org/officeDocument/2006/customXml" ds:itemID="{8352F1BB-0B70-49C3-A38D-05526269E56D}"/>
</file>

<file path=customXml/itemProps3.xml><?xml version="1.0" encoding="utf-8"?>
<ds:datastoreItem xmlns:ds="http://schemas.openxmlformats.org/officeDocument/2006/customXml" ds:itemID="{5089DEDB-91A0-4DC6-A414-685936721DC7}"/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19</Words>
  <Application>Microsoft Office PowerPoint</Application>
  <PresentationFormat>Широкий екран</PresentationFormat>
  <Paragraphs>19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Black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4</cp:revision>
  <dcterms:created xsi:type="dcterms:W3CDTF">2025-01-21T10:05:20Z</dcterms:created>
  <dcterms:modified xsi:type="dcterms:W3CDTF">2025-02-01T20:12:47Z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