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8E25B8-9486-F7F2-E7C1-9D9788CDC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03" y="516578"/>
            <a:ext cx="1587992" cy="1587992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3" name="Рисунок 2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69" y="1574632"/>
            <a:ext cx="1443722" cy="144781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апельсин, хэллоуин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5" y="2816814"/>
            <a:ext cx="1639921" cy="1639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тица, клюв, живая природа, вороб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93" y="4197627"/>
            <a:ext cx="1428773" cy="142877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осметика, дух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74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цветок, рисунок, лепесток, Садовые роз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48" y="3948083"/>
            <a:ext cx="1335285" cy="13352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трофей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09" y="4043174"/>
            <a:ext cx="1384094" cy="1639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свеча, Торт на день рождени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9" y="4214582"/>
            <a:ext cx="1384095" cy="1197727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иллюстрация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90" y="4092053"/>
            <a:ext cx="1428772" cy="14287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1" y="1396852"/>
            <a:ext cx="1587992" cy="15879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41" y="1282416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00" y="3751190"/>
            <a:ext cx="1450905" cy="14509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лошадь, мультфильм, карусель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91" y="4042018"/>
            <a:ext cx="1509485" cy="150948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1" y="2688215"/>
            <a:ext cx="1676057" cy="167605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ерка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89" y="3845531"/>
            <a:ext cx="1956166" cy="195616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куртка, зарисовка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570" y="2683613"/>
            <a:ext cx="1508801" cy="15088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823" y="4075957"/>
            <a:ext cx="1645582" cy="16455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троительство, мультфильм, замок, Мир Уолта Дисне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58" y="3999878"/>
            <a:ext cx="1461715" cy="146171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9" y="1357332"/>
            <a:ext cx="1494476" cy="1494476"/>
          </a:xfrm>
          <a:prstGeom prst="rect">
            <a:avLst/>
          </a:prstGeom>
        </p:spPr>
      </p:pic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B7A9B28F-DC69-7665-3DFC-EA77A3065AAA}"/>
              </a:ext>
            </a:extLst>
          </p:cNvPr>
          <p:cNvCxnSpPr>
            <a:cxnSpLocks/>
          </p:cNvCxnSpPr>
          <p:nvPr/>
        </p:nvCxnSpPr>
        <p:spPr>
          <a:xfrm flipH="1" flipV="1">
            <a:off x="4773180" y="2026115"/>
            <a:ext cx="979202" cy="21715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FCFE52A-F63B-D322-EA73-A6F8A1A88986}"/>
              </a:ext>
            </a:extLst>
          </p:cNvPr>
          <p:cNvCxnSpPr>
            <a:cxnSpLocks/>
          </p:cNvCxnSpPr>
          <p:nvPr/>
        </p:nvCxnSpPr>
        <p:spPr>
          <a:xfrm flipV="1">
            <a:off x="1957336" y="1922312"/>
            <a:ext cx="1884207" cy="1255101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340E611-7FDC-E744-AD24-2222505DA2F1}"/>
              </a:ext>
            </a:extLst>
          </p:cNvPr>
          <p:cNvCxnSpPr>
            <a:cxnSpLocks/>
          </p:cNvCxnSpPr>
          <p:nvPr/>
        </p:nvCxnSpPr>
        <p:spPr>
          <a:xfrm flipV="1">
            <a:off x="2383816" y="2058567"/>
            <a:ext cx="1662857" cy="20829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BC66581A-D096-20B3-464B-CF1BA0DFE7DE}"/>
              </a:ext>
            </a:extLst>
          </p:cNvPr>
          <p:cNvCxnSpPr>
            <a:cxnSpLocks/>
          </p:cNvCxnSpPr>
          <p:nvPr/>
        </p:nvCxnSpPr>
        <p:spPr>
          <a:xfrm flipH="1" flipV="1">
            <a:off x="4488784" y="2121525"/>
            <a:ext cx="88412" cy="202396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A67C4DE-45E4-682A-FD9E-3AB834A18CDA}"/>
              </a:ext>
            </a:extLst>
          </p:cNvPr>
          <p:cNvCxnSpPr>
            <a:cxnSpLocks/>
          </p:cNvCxnSpPr>
          <p:nvPr/>
        </p:nvCxnSpPr>
        <p:spPr>
          <a:xfrm flipH="1" flipV="1">
            <a:off x="4733081" y="2049869"/>
            <a:ext cx="733902" cy="21733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6C883531-7465-8164-A1EB-82E564AD60B7}"/>
              </a:ext>
            </a:extLst>
          </p:cNvPr>
          <p:cNvCxnSpPr>
            <a:cxnSpLocks/>
          </p:cNvCxnSpPr>
          <p:nvPr/>
        </p:nvCxnSpPr>
        <p:spPr>
          <a:xfrm flipH="1" flipV="1">
            <a:off x="4982841" y="2019047"/>
            <a:ext cx="1517500" cy="2026087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99158686-C3D1-E6C8-D25C-34D7BDA29C22}"/>
              </a:ext>
            </a:extLst>
          </p:cNvPr>
          <p:cNvCxnSpPr>
            <a:cxnSpLocks/>
          </p:cNvCxnSpPr>
          <p:nvPr/>
        </p:nvCxnSpPr>
        <p:spPr>
          <a:xfrm flipH="1" flipV="1">
            <a:off x="5182789" y="1924785"/>
            <a:ext cx="2226524" cy="16051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F841B5AA-4D97-E399-6615-71FFAF53AB13}"/>
              </a:ext>
            </a:extLst>
          </p:cNvPr>
          <p:cNvCxnSpPr>
            <a:cxnSpLocks/>
          </p:cNvCxnSpPr>
          <p:nvPr/>
        </p:nvCxnSpPr>
        <p:spPr>
          <a:xfrm flipH="1" flipV="1">
            <a:off x="5321358" y="1724894"/>
            <a:ext cx="1863870" cy="5643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62231" y="418218"/>
            <a:ext cx="4453105" cy="4263288"/>
          </a:xfrm>
          <a:prstGeom prst="rect">
            <a:avLst/>
          </a:prstGeom>
        </p:spPr>
      </p:pic>
      <p:pic>
        <p:nvPicPr>
          <p:cNvPr id="205" name="Picture 20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31146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A3E54A-352C-48C7-AB4F-3C3A88812B4F}"/>
</file>

<file path=customXml/itemProps2.xml><?xml version="1.0" encoding="utf-8"?>
<ds:datastoreItem xmlns:ds="http://schemas.openxmlformats.org/officeDocument/2006/customXml" ds:itemID="{62EE591C-D06C-4FD0-BE35-73A38F4DD59E}"/>
</file>

<file path=customXml/itemProps3.xml><?xml version="1.0" encoding="utf-8"?>
<ds:datastoreItem xmlns:ds="http://schemas.openxmlformats.org/officeDocument/2006/customXml" ds:itemID="{58421B26-29BE-45DC-B073-E2EC8F933D02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2025-02-12T13:08:44Z</dcterms:created>
  <dcterms:modified xsi:type="dcterms:W3CDTF">2025-03-01T11:07:09Z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