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70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EC2"/>
    <a:srgbClr val="F7BD93"/>
    <a:srgbClr val="C66430"/>
    <a:srgbClr val="E62513"/>
    <a:srgbClr val="D990B1"/>
    <a:srgbClr val="D4E595"/>
    <a:srgbClr val="FFFFCC"/>
    <a:srgbClr val="FBFAF9"/>
    <a:srgbClr val="C41501"/>
    <a:srgbClr val="DFEC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482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2430" y="10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0FDDFF-7D92-462A-B31D-F795340089C9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DFA70E-CBB2-4F69-848A-257A36762BF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microsoft.com/office/2007/relationships/hdphoto" Target="../media/hdphoto1.wdp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001"/>
                    </a14:imgEffect>
                    <a14:imgEffect>
                      <a14:saturation sat="10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331" y="0"/>
            <a:ext cx="12225331" cy="6858000"/>
          </a:xfrm>
          <a:prstGeom prst="rect">
            <a:avLst/>
          </a:prstGeom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5030" y="3158082"/>
            <a:ext cx="1796900" cy="1614904"/>
          </a:xfrm>
          <a:prstGeom prst="rect">
            <a:avLst/>
          </a:prstGeom>
          <a:ln>
            <a:noFill/>
          </a:ln>
          <a:effectLst>
            <a:outerShdw dist="50800" dir="5400000" sx="106000" sy="106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4493" y="3650310"/>
            <a:ext cx="2190383" cy="1818875"/>
          </a:xfrm>
          <a:prstGeom prst="rect">
            <a:avLst/>
          </a:prstGeom>
          <a:ln>
            <a:noFill/>
          </a:ln>
          <a:effectLst>
            <a:outerShdw dist="50800" dir="5400000" sx="107000" sy="107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568" y="3272804"/>
            <a:ext cx="1596355" cy="1382832"/>
          </a:xfrm>
          <a:prstGeom prst="rect">
            <a:avLst/>
          </a:prstGeom>
          <a:ln>
            <a:noFill/>
          </a:ln>
          <a:effectLst>
            <a:outerShdw dist="50800" dir="5400000" sx="107000" sy="107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661" y="5153714"/>
            <a:ext cx="2104960" cy="1454483"/>
          </a:xfrm>
          <a:prstGeom prst="rect">
            <a:avLst/>
          </a:prstGeom>
          <a:ln>
            <a:noFill/>
          </a:ln>
          <a:effectLst>
            <a:outerShdw blurRad="50800" dist="50800" dir="5400000" sx="105000" sy="105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6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313" y="438943"/>
            <a:ext cx="2104960" cy="1454483"/>
          </a:xfrm>
          <a:prstGeom prst="rect">
            <a:avLst/>
          </a:prstGeom>
          <a:ln>
            <a:noFill/>
          </a:ln>
          <a:effectLst>
            <a:outerShdw dist="50800" dir="5400000" sx="106000" sy="106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3836" y="1740416"/>
            <a:ext cx="1908795" cy="1530289"/>
          </a:xfrm>
          <a:prstGeom prst="rect">
            <a:avLst/>
          </a:prstGeom>
          <a:ln>
            <a:noFill/>
          </a:ln>
          <a:effectLst>
            <a:outerShdw dist="50800" dir="5400000" sx="103000" sy="103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4717" y="142644"/>
            <a:ext cx="1596355" cy="1382832"/>
          </a:xfrm>
          <a:prstGeom prst="rect">
            <a:avLst/>
          </a:prstGeom>
          <a:ln>
            <a:noFill/>
          </a:ln>
          <a:effectLst>
            <a:outerShdw dist="50800" dir="5400000" sx="114000" sy="114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6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3649" y="4704040"/>
            <a:ext cx="2276768" cy="1530289"/>
          </a:xfrm>
          <a:prstGeom prst="rect">
            <a:avLst/>
          </a:prstGeom>
          <a:ln>
            <a:noFill/>
          </a:ln>
          <a:effectLst>
            <a:outerShdw dist="50800" dir="5400000" sx="101000" sy="101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4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8622" y="1811711"/>
            <a:ext cx="1661492" cy="1530288"/>
          </a:xfrm>
          <a:prstGeom prst="rect">
            <a:avLst/>
          </a:prstGeom>
          <a:ln>
            <a:noFill/>
          </a:ln>
          <a:effectLst>
            <a:outerShdw dist="50800" dir="5400000" sx="107000" sy="107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6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4812" y="275060"/>
            <a:ext cx="2104960" cy="1454483"/>
          </a:xfrm>
          <a:prstGeom prst="rect">
            <a:avLst/>
          </a:prstGeom>
          <a:ln>
            <a:noFill/>
          </a:ln>
          <a:effectLst>
            <a:outerShdw dist="50800" dir="5400000" sx="103000" sy="103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4569" y="2015322"/>
            <a:ext cx="4340814" cy="40395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5" name="Picture 2054" descr="imag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65679" y="2218171"/>
            <a:ext cx="3895725" cy="4038600"/>
          </a:xfrm>
          <a:prstGeom prst="rect">
            <a:avLst/>
          </a:prstGeom>
        </p:spPr>
      </p:pic>
    </p:spTree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0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1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4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Администратор</dc:creator>
  <cp:lastModifiedBy>Администратор</cp:lastModifiedBy>
  <cp:revision>113</cp:revision>
  <dcterms:created xsi:type="dcterms:W3CDTF">2020-07-15T14:49:00Z</dcterms:created>
  <dcterms:modified xsi:type="dcterms:W3CDTF">2024-10-31T11:46:27Z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31D8C7A25B2A4DD6A8F3EF2E4C442B79_12</vt:lpwstr>
  </property>
  <property fmtid="{D5CDD505-2E9C-101B-9397-08002B2CF9AE}" pid="3" name="KSOProductBuildVer">
    <vt:lpwstr>1033-12.2.0.17119</vt:lpwstr>
  </property>
</Properties>
</file>