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33313" y="3599815"/>
            <a:ext cx="2619375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2024-03-16T17:50:00Z</dcterms:created>
  <dcterms:modified xsi:type="dcterms:W3CDTF">2024-10-29T15:53:48Z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