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5.070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492 331,'0'4,"0"5,0 4,0 4,0 2,0 2,0 2,0-1,-4-3,-1-2,1 1,0 0,2 1,0 1,1 1,1 0,0 0,0 1,-3 0,-2 0,0-1,2 1,-3 0,-1-1,2 1,-3-4,1-2,-3-2,1-1,2-6,2-8,2-8,1-5,5-1,1-1,1-2,3 2,0 1,-2-2,3 3,-1 0,-2-2,2-1,3 2,0 0,1-2,-1 0,2-2,1-2,-1 0,0 4,-1 0,0-1,2 0,-1-1,0 3,2-4,2-1,1-2,2 0,1 1,-3-1,-2 5,-2 1,-1-1,1 4,-1 0,-1 3,-1-1,1 1,-1 0,0 1,-1-1,1 1,2 3,-1-2,2 1,-6 2,-8 2,-4 5,-1 6,-3 2,-1 3,-2 0,1 1,-2-1,2 0,-2 3,-2-2,2 0,-1-1,1 1,0 1,1 3,0 1,-3 2,-2 1,2 0,-1-3,2 0,1-1,-3-3,3 1,2 0,0-2,1 1,-1-2,1 0,-2-2,2 2,-2 2,-2 2,-4-2,3 1,-1-2,2 0,0 1,2 3,0-2,1 0,-1-2,1-1,-1-1,1 1,-1-2,1 1,3-4,1-8,3-7,2-6,4-1,2-1,0-2,3 3,0-1,2 4,3-1,3 2,-1-1,0-2,2-2,0-2,3 2,0 0,0-1,2-1,-1 2,0 1,1-2,-1 3,0 0,1 2,-5 0,0 2,-1 2,2-1,0 1,-2-1,0-4,0-2,1 1,2-2,1 0,-3-2,-1 2,1 4,-3 0,-7 3,-9 2,-7 3,-6 1,-4 2,-2 1,-2 1,0-1,1 4,-1 5,2 1,-5 2,0 0,0 0,1 0,2-4,3 2,3-2,4 2,0-1,-1-2,2 2,0-2,-3 3,-1-1,-2-2,2 2,0 3,-1-1,3 1,0 0,-2-4,3 2,-1-2,-5 2,1 3,0-1,-1 1,0-1,-1 1,-1-3,0-1,0 0,0-1,-1 1,1 0,0-2,-1-2,5 2,1-1,-1-1,3-5,8-2,4-5,6-5,7 0,0-2,3 2,-1-2,0 3,-1-1,-4-2,2 1,-2-1,-2-1,2 1,3 0,-1-1,2-3,-1-1,1-1,-1-1,-3 0,1 2,-1 2,1 0,0-1,-2-1,-2-1,-2-4,2-3,1 1,-2 1,-1 0,-1 2,0 0,-2 1,-3 5,-6 7,-4 11,0 7,-2 4,2 2,4 4,-2-3,3 1,-2-3,1 1,-2 1,2 1,1 3,0-3,0 0,1 1,3 1,-2 1,0 2,-2 0,-1 0,-1 1,0-1,-1 1,1 0,2 0,-1-4,1-2,-2 1,1 1,2 1,-1-3,4-3,6-9,3-8,4-4,5-3,2-1,3-1,2 1,-3-1,-5-2,0 2,-3-1,1 2,2-1,2 3,-1-2,0-2,-2-2,1 2,2 2,-3 1,2-2,-3-3,-3-2,2 3,1 2,0 9,1 7,-1 8,1 2,-2 2,2-2,-2 2,-3 1,2-2,2-4,0 1,1-2,-1 1,1-1,-1 2,0 2,3 0,-1 0,0-1,2 0,-2-1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78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792 0,'-3'0,"-6"0,-4 4,-7 1,-4 3,-1 4,-1 1,-2-3,3 1,-1-2,0-2,1 2,1-1,1-2,4 1,2 1,1-2,-1 2,-2-1,-3-1,-3 2,-1-1,2-1,0 2,1 0,0-2,5 2,2-1,-1-1,0-2,-1-1,2 2,0 1,0-1,2 2,0 0,-1-1,-2-2,-1-1,2 2,7 1,6 2,6 1,7-2,5-2,4-2,5-1,3-2,0 1,-1-2,-1 1,-1 0,-2-1,0 1,3 0,1 0,-1 0,4 0,-1 0,-1 0,-1 0,-2 0,2 0,1-4,-2-1,0 1,-1-3,-2-1,0 2,-1 1,-3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070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1294 41,'-4'0,"-4"0,-5 0,-4 0,-2 0,-2 0,0 0,-1 0,-1 0,2 0,-1 0,0 0,1 0,-1 0,-2 0,-2 0,0 0,1 0,2 0,0 0,1 0,0 0,1 0,0 0,-3 0,-2 0,0 0,2 0,0 0,-3 0,-3 0,-1 0,-2 0,1 0,2 0,3 0,2 0,-1 0,-1 0,1 0,2-3,1-2,0 0,2 2,-4 0,-1 1,1 1,0 1,1 0,2 0,0 0,0 1,1-5,0 0,0-1,7 1,6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63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0,'0'4,"0"5,0 4,0 4,0 2,0 3,0 0,0 0,0 1,0-1,0 0,0 0,4-4,1-1,-1 0,0 1,-2 1,0 1,-1 0,3 1,0-3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123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548 0,'-4'4,"-1"5,0 4,2 4,-4 3,1 1,1 1,-3-3,1-1,-3-4,1-1,2 2,-2-3,1 2,-2-3,1 1,-2-2,2 2,-3-2,2 1,-1-1,1 1,-1-1,0 2,0-2,-2 1,0 3,0-1,1 0,0 3,-2 1,1 2,0-2,-2-1,-2 1,2 1,0 1,-1 2,-2 0,3 0,0-3,2-1,4 0,0-2,1-1,2 1,-1-2,0 1,-3-2,2 0,1 2,2 2,2 2,-3 2,1 1,1 1,0-4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694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0,'0'4,"0"4,4 2,1 2,3-1,0 2,3-2,-1 1,2-1,-2 0,2-1,-2 2,2-2,-2 1,1 0,3 0,2-1,-2 2,1-2,-3 1,1-1,2 2,1-2,-1 1,-1-1,2 2,2-2,-3 1,0 0,1-4,-2 2,0-1,1-2,2 2,1-1,2 3,1-1,0 2,0-1,1-3,-1-1,-3 1,-1-1,0 0,0-2,2-2,-4 3,1 0,0 0,2-2,0-1,-2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140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23 0,'0'4,"0"5,0 4,0 4,-3-1,-2 0,0 1,1 2,2 1,0 1,1 0,1 1,0-1,0 1,0 0,0 0,1-1,-1 1,0-1,0 1,0 0,0-1,0 1,0-1,0 1,0-1,0 1,0 0,0-1,0 4,0 2,0-1,0-1,0-1,4 0,0 2,5 0,-1 1,-1-2,2-1,3-1,-1-1,2 0,-2-1,2 1,-3-1,2 1,2-5,-2 0,1-4,-1 0,0-2,2 0,2 2,-1-1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655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0,'0'4,"0"5,0 4,0 4,0 2,0 3,0 0,0 0,0 1,0-1,0 0,0 0,3 0,2 0,0-1,2-3,0-1,3-1,-1 2,-1 1,1 1,-1 1,-2 0,2-3,0-1,1 3,4 3,-1 1,1 0,2-1,-1 0,0-1,-3 1,2-2,-3 1,2 3,1 2,3-1,2-1,-2-1,0-5,-3-1,0-1,-2 1,1 1,1 1,-1 0,5 1,3 1,-3-1,1 1,0-4,0-1,-2 0,0 1,0 1,1 4,2-1,-3-4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14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65 1,'0'3,"0"6,-4 4,-1 4,1 3,0 1,2 1,0 0,1 1,1-1,0 0,0 0,0 0,1 0,-1-1,0 1,0-1,0 1,0-1,0 1,-4-4,-1-2,1 1,0 1,1 1,2 1,0 1,0 0,-2-3,-2-1,1 0,1 1,0 1,2 1,0-3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52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0,'3'0,"5"0,5 0,4 0,2 0,2 0,1 0,0 0,0 0,0 0,0 0,-4 4,-2 1,1-1,0 0,2-2,0 0,1-1,1-1,0 0,1 0,-1 0,1 0,-1 0,0 0,4-1,1 1,0 0,-1 0,-2 0,-4 4,-1 1,-1 0,0-1,2-2,-4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91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291 0,'-4'0,"-4"0,-5 0,-4 0,-2 0,-2 0,-1 0,0 0,0 0,0 0,0 0,4 4,2 1,-1 0,3 2,0 1,3 2,3-1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6.05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701 89,'-4'0,"0"4,-1 4,2 6,-4-1,1 1,-3-1,0 1,2 1,2 2,-2-2,0 1,2 0,-3-2,1 1,2 0,-3 2,-3-1,0-1,2 1,3 2,-2-3,1 1,2-7,1-9,1-7,6-3,5 0,1-1,3 0,0-1,1-2,2 1,1 0,3 1,-2-1,-1 2,-3 0,0-3,2 1,-3 0,1 1,2 0,2-3,1 2,-2 0,0 1,-3 0,0 1,-2-1,0 2,3 3,-2-2,-3-2,1 0,-1-2,-2-2,-7 2,-6 3,-5 2,-6 4,-2 2,-3 1,0 1,0 1,-4-1,-1 1,1 3,0 1,2 0,1-1,5 3,1-1,1 0,-2 1,0 1,-5-2,-2 2,-4 0,0-2,4 2,3-1,2-1,0-2,1 3,-1 3,0 0,-1-2,4 2,1-1,-1-2,0 1,-2 0,0-2,2 2,1-1,-1 3,-1-1,3 2,0-1,-1-2,-1 1,-2-1,3 2,1-1,5-1,10-3,7-2,6-1,5-2,6 0,3 0,4-1,4 1,0 0,-3-1,-4 1,-1 0,0 0,0 0,3 0,-1 0,-1 0,1 0,0 0,-2 0,-1 0,1 0,1 0,-2-4,2-1,1 1,-2 0,-2 1,2 1,1-2,2-1,3 0,0 2,-2 0,-3 2,1 0,-1-3,-1-1,-2 1,-2-3,-1-1,3 2,1 2,0 1,2 1,0 1,3 1,3-3,-1-2,-2 1,-3 0,-6-2,-3 0,2 0,2 2,-1 2,1 0,-1 1,-7 1,-10 0,-10 1,-6-1,-7 0,-2 0,-3 1,0-1,0 0,0 0,1 0,0 0,0 0,1 3,0 2,0 0,0-2,0 0,0 2,0 1,-1-1,1-1,0-1,3 2,2 0,-1 0,0-2,-2 0,0-2,-1 4,-1 0,3 3,-2 0,-1-1,-2-1,1 1,0 0,-4-2,-1-1,1-1,1-2,-2 3,-1 1,-2-1,0 0,-2 2,1 0,2-1,3-1,-2 2,0 1,2-2,1 3,-2-1,0-1,1-2,1-1,1-1,2-2,0 4,1 1,3-1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3.38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632 1,'-3'0,"-6"0,-4 0,-3 0,-4 0,-1 0,0 0,-1 0,-1 0,5 3,1 2,4 3,0 1,3 2,-1-1,-3 2,3 2,-2-1,2 1,-1-2,1 1,0-2,1 1,-2-2,3 1,-3-1,3 1,-3-1,2 2,-1-2,-2 1,-3-1,1 2,0-2,-1-2,2 1,0-1,-1 1,-2 1,-2-3,-1 1,0 0,-2-2,5-1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169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451 35,'-3'0,"-6"0,-4 0,-3 0,-3 0,-2 0,-1 0,0 0,0 0,0 0,0 0,1 0,-1 0,1 0,0 0,0 0,0 0,0 0,-1 0,5-3,0-2,1 0,2-3,0 1,3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644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411 0,'0'4,"0"5,0 4,0 4,0 3,0 1,0 1,0 1,-4-5,0 0,-1-1,-2 2,-1 0,-1-3,-1 0,3 0,-2 2,1 1,1 1,-1 1,1 0,1 1,-2-4,1-1,-2-3,0-1,-2 1,1 2,-1 2,1 2,-2-3,2-1,-1 1,-3 1,-2 2,-2 0,2 1,0-3,3-2,0-2,2-1,-1-2,3 0,-2-1,-2 1,0 2,4 3,-1-1,1-4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7.37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743 260,'4'0,"4"4,2 4,-2 5,-2 4,2-1,-1 1,-1 0,-2 2,-1 1,-2 0,0 2,-1-1,-1 1,1 0,0-1,-4-2,-1-3,-4-2,-3-5,0 1,-1-3,1 3,-1-2,-1-1,-3 1,-1 0,-2-2,-1-2,0-1,3-6,5-5,4-5,5-4,-2 1,0-1,2-1,1-1,2-1,0-1,1 0,0 0,0-1,-3 4,-2 1,1 0,0-1,2-1,0-1,1-1,-3 4,-1 0,1 0,0-1,-2 3,0-1,1 0,1-1,1 5,2 9,0 9,1 6,0 6,4 2,1 3,0 0,2 0,1 0,2 0,-1-1,-1 0,1-4,-1-1,2-4,-1 0,-2 1,2 2,-2 2,0 2,0-3,1-1,-2 1,1-2,1-1,1-2,0 1,2-3,-1 1,-2 3,1-2,2 2,4-3,-2 1,1-1,-1 1,0 1,1 0,2 0,3-1,-3 0,0-1,0-3,2 1,1-1,1 2,1-1,0-2,0-2,0-2,0-2,1 0,-1-1,0-4,1-1,-1-4,0 0,-3-2,-2 0,-3-1,-4-2,0 1,-1-1,-3-2,-1-1,2-2,-1-1,0-2,-1 1,1 3,1 1,-1-1,-1 0,-1-1,-2-1,0-1,-1 0,0-1,-4 1,-1-1,0 0,1 1,-2 3,-1 1,2 0,-3 3,1 0,-3 2,1 0,-2 2,-2-1,0-3,0 2,-2 2,-3 3,3 0,0 0,-2 1,0 3,-2 1,-1 1,-1 0,0 1,0 1,0-1,-1 0,1 1,0-1,-1 0,1 0,3 3,2 6,-1 4,0 0,-2 2,0 2,2 1,1-2,0 0,2 1,0-2,2-1,0 2,2 1,-1-2,1 0,-1-3,1 1,3 2,-2-3,1 2,-1-3,0 2,2 1,2 2,-2-1,5-4,1-6,6-6,1-5,4-2,3 1,0-3,1 1,1-2,-1-3,1 2,1 2,-3-1,1-2,-2-2,0 1,-1-1,0 3,-1-1,1 2,-2-1,2-2,-1-2,-2-2,0 1,0 1,-2-1,-1-1,1 2,0 1,-2-1,0-2,-2-1,-1-1,0-1,-4 3,-2 1,-4 4,-3 0,-4 2,-2 3,-2 3,-2 3,1 0,-1-1,0-2,0 1,1 1,-4 0,-2 2,2 0,0 1,1 0,-2 0,-1 1,1-1,1 0,1 0,2 0,0 0,-3 4,-1 1,-3 3,0 1,4 2,4-1,1-2,4 2,1 2,0-1,2 2,0 2,2 2,-1 2,2 1,-1 2,1-1,3 1,2 0,2 0,1 0,2 0,0 0,1-1,-1 4,1 2,3-5,1-1,-1-5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8.247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988 886,'3'0,"2"3,3 2,1 4,-2 3,2 0,3-2,-1 1,2-1,-2 1,1-2,2-2,-1 2,1-1,1-2,2-1,2-3,-3 3,0 0,1 0,0-2,2-1,1 0,1-2,0 0,0 0,0 0,1 0,-1 0,0-4,1-5,-1 0,-3-3,-6-3,-3-3,-5-1,-2-2,-1 0,-2-1,0-1,0 1,0 0,1 0,-4 1,-1-1,0 1,-2-1,-1 1,-2 3,1 1,2 0,-2-1,-3 3,1 0,-2-1,-1-2,0 0,0 1,-1 5,1 0,0 2,2 0,0 0,-2 0,-2-3,-2 0,-1 0,-2 2,0 2,0 3,2-1,3 0,-1 2,-1 2,-1 0,0 2,-1 1,-1 0,0 0,-1 1,1-1,0 0,-1 0,1 0,0 4,-1 1,5 3,4 5,1-1,3 2,2 1,3 3,-1 2,0 0,0 2,2-1,1 1,1 0,0 0,1 0,1 0,-1 0,0-1,0 1,0-1,0 1,0-1,1 1,-1-1,3-3,2-1,3-4,4-4,0 1,1-2,3-2,1-3,2-1,2-1,0 0,0-2,1-3,-1-5,-3-4,-1-1,-4-1,-4-2,1 2,1 0,-1-1,-2-1,1 1,0 1,-3-1,-2-2,-1-1,2 2,0 1,-1-1,0-1,-2-1,-1-1,0-1,-1 0,0-1,-1 0,1 0,0 1,0-1,-4 0,-1 1,1-1,-3 4,-1 2,-2 2,-2 1,-4-1,-3-2,0-2,-2-2,-1 0,0 2,0 1,4 0,2 2,-1 5,-1-1,-1 2,-4-1,-2-2,0 0,0 3,-2-1,-1 1,-3-2,1 2,2 2,-2 2,1 2,1-3,3 1,-3 0,1 2,1 1,1 0,1 2,2 0,0 0,1 0,0 0,0 0,0 1,0-1,0 0,0 0,0 0,0 0,3 3,2 2,-1 0,3 3,1-1,-2-1,2 3,-1-1,3 2,3-1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9.72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555 0,'0'4,"0"5,0 4,0 4,0 2,0 3,0 0,0 0,0 1,0-1,0 0,0 0,0 0,0-1,0 1,0-1,0 1,-3 0,-2-1,1 1,-4-4,1-2,1 1,1 1,-2 1,1 4,1 3,-3 0,-2-5,-1-1,2-1,3 0,-2 0,1 1,1 0,-1 2,0-1,1 0,-1 1,-1 0,-1-4,0-1,-2-4,1 0,3 1,-2-1,1 0,1 2,-1 2,1 1,1 2,6-6,2-10,1-8,4-4,1-5,2 1,-1-2,-1-2,-2-2,1-1,0-2,-2 0,-1-1,-2 0,3 4,0 0,0 1,-2-1,-1-1,0-1,2 0,1-1,-1-1,-1 0,0 1,-2-1,3 0,2 0,-2 1,0-1,-2 1,0-1,-2 1,1-1,-1 1,-1-1,1 0,0-3,0-1,0 0,0 0,0 2,0 1,0 0,0 1,-4 5,-1 0,0 0,-2 4,0-1,1-2,-2 3,-4 3,-2 7,0 8,0 3,1 3,0 1,2 1,3 2,3 3,-2-2,1 0,-3-3,1 4,2 2,-3 2,1 1,2 1,2-1,1 1,-2-1,0 0,0 0,2-1,-3-3,0-1,-3 0,1 0,1 2,-2 1,1 1,2 0,-2 0,0 1,-1 0,-4 0,1 0,2-1,0-3,1-1,2 0,-1 0,1 2,-3-2,2-2,-3-2,1 0,3 2,-2 1,4-1,8-4,5-4,6-2,4-3,3-5,1-6,0-1,1 1,-1-2,0 2,0-3,-1 2,0-1,1-3,-1 1,-4 0,0 1,-1 3,-2 0,0 0,1 3,-2-2,0-3,2 1,2-3,1-1,2 0,1 0,0-2,0 2,-3 0,-1 2,0 3,1 0,0 0,-2 0,-4 4,-7 2,-9 3,-4 5,-3 1,-1 3,-1 1,2 2,-2-2,-2-1,2 0,-1 0,3 1,-2-1,3 2,-1 3,-3-2,2 2,-1-3,1 2,0 1,1 3,0-2,1 0,-1-2,1 0,-1-2,1 0,3 3,-2-1,1 0,2 2,-2-1,1 0,1 2,-1-3,-1 1,-1 2,0 1,2 2,-2 1,1 1,2 1,1 0,-1-4,0-1,1 0,-2 1,0 1,1 1,-2-3,1-1,1 1,2 1,1 1,-2-3,0 0,4-2,6-5,5-3,6-3,2-2,3 0,1-2,-4-3,0-2,0 1,0 0,-3-1,0-1,1 2,-2-3,-1 0,2 2,2 2,1 1,2-2,1-1,0 2,0 0,1 2,-4-3,-2-1,1 2,1 0,-3 5,-4 6,-3 6,-4 4,-2 2,-2 3,0 0,-1 1,0 0,1-1,-1 0,1 0,0 0,0 0,-4-1,-5-3,0-1,-3-1,-2 2,-4-3,3 0,-1-2,3-1,0-1,-2-3,3 1,-2-2,-1-1,2 2,-1-1,6-1,8-2,4-5,4-3,6-4,3-4,2 0,2-2,1 1,-3 0,-2 1,0 0,1-2,-2-2,-1 1,0 0,3 2,-4 0,1 2,-3 0,1 1,-2-2,0 2,2 3,0-2,0 1,-2 6,-3 6,-2 7,-3 5,-1 3,-2 2,0 1,-1 1,1 0,-1 0,1-1,0 0,-1 0,1 0,0-1,0 1,0-1,0-3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0.323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13 239,'-3'0,"-2"-4,1-5,4 0,2-3,4 1,2-2,2 2,0-1,2 1,3-1,1 2,-1-2,0 2,-2-1,0 1,1 2,3 3,1-2,1 1,2-3,0 0,1 2,-1 2,1 2,-1 2,0-4,1 1,-1-1,0 2,0 1,4 0,1 2,0 0,-1 0,-2 0,0 0,-1 0,0 0,-1 0,0 0,0 0,0 0,0 0,0 4,0 1,4-1,1 0,3-1,1-2,-2 0,2 3,-1 1,-1 0,2 2,-2 0,-1 0,-1-3,1 3,0-1,0 0,1 1,0 0,-1-1,2-1,0-3,-2 4,2-1,0 4,-2-1,2-1,-1-2,0 2,1 0,-1-2,-1 3,-1-1,1-1,0-2,0 3,-3 3,0 0,-1-2,-2-2,1-2,2-2,2 3,-1 0,0 0,-2-2,0-1,-1 3,0 4,-1 1,0-2,0-2,0-2,3-2,-2 3,-4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4.885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361 0,'0'4,"0"5,0 4,0 4,0 2,-3 3,-2 0,1 0,0 1,1-1,2 4,-4 1,0-1,0 0,-2-2,0 3,1 0,2-1,1 0,-2-2,-1 2,1 1,2 0,-3-2,-4-1,0-1,2-1,-2 4,1 0,-1 0,1 3,-2 0,1-2,2-1,-1-1,2-2,-3 3,-3 1,1-1,3-2,-1 0,1-1,-2 0,2-2,2 1,-2-1,-2 1,0-1,3 0,1 1,4-1,-3 1,0-1,1 1,2-1,1-6,1-11,0-9,1-7,4-2,1-2,4 2,-1-1,3 2,-1 0,-1-1,0 1,-1 0,2 1,-1 0,2 1,-1 0,1-3,2 2,0-2,0-1,3 1,-3 0,-3-2,1 3,-2-2,1 3,-1 0,2-2,2-3,3-1,-2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21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318 0,'0'4,"0"5,0 4,-4 0,-1 2,1 1,0 3,-2-3,0 0,0 1,-2-3,1 0,1 2,-2-2,1 0,-3 1,1 2,-2-2,1 0,2 2,-1-3,1 0,2 2,-2 1,1 2,-2 1,0 1,2 0,-2-3,1-1,2 1,2 0,-2-3,0 0,-3 1,1 2,1 1,-2-3,1 0,2 1,-2-3,1 0,1 2,-2 1,0 2,2 1,2 1,2 0,4-3,2-8,4-6,5-8,3-2,-1-5,0 1,2-3,1 1,1 3,-2-1,-1-2,1 1,1-2,0-2,2 2,-3-1,-1 2,1-1,1 2,-3 0,4 0,-2 0,0-3,0 2,2-1,0 1,2 0,3-3,2-1,3-3,1 3,-1 0,-3 2,-1 1,2-2,0 2,-1-4,2-3,0 2,3-3,-1 2,-2 0,2 0,0 0,0-1,-3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53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681 1,'-4'3,"-4"2,-9 3,-4 1,-3-2,-4 2,-1 4,0-2,3-2,-3 2,5 1,-2 0,1-3,-3 1,-1-1,2-2,1 1,2 0,2 1,0 0,0-2,5 2,1-1,0-2,-2-1,0 1,-2 0,0-1,-1-1,4 2,0 0,8-1,8-1,8-2,3-4,3-2,3-1,3 1,1-2,2-1,3 2,2-3,-1 0,-1 2,3-3,0 2,-1 1,-2 1,2-1,0 0,0-3,-2 0,2 2,0 2,0-2,1 0,0-2,0 1,1 1,-1 2,0-2,1 0,-1-2,3 1,3 1,-1 2,-2-2,0-4,3 1,-1 2,-7 2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customXml" Target="../ink/ink1.xml"/><Relationship Id="rId20" Type="http://schemas.openxmlformats.org/officeDocument/2006/relationships/image" Target="../media/image16.png"/><Relationship Id="rId21" Type="http://schemas.openxmlformats.org/officeDocument/2006/relationships/customXml" Target="../ink/ink2.xml"/><Relationship Id="rId22" Type="http://schemas.openxmlformats.org/officeDocument/2006/relationships/image" Target="../media/image17.png"/><Relationship Id="rId23" Type="http://schemas.openxmlformats.org/officeDocument/2006/relationships/customXml" Target="../ink/ink3.xml"/><Relationship Id="rId24" Type="http://schemas.openxmlformats.org/officeDocument/2006/relationships/image" Target="../media/image18.png"/><Relationship Id="rId25" Type="http://schemas.openxmlformats.org/officeDocument/2006/relationships/customXml" Target="../ink/ink4.xml"/><Relationship Id="rId26" Type="http://schemas.openxmlformats.org/officeDocument/2006/relationships/image" Target="../media/image19.png"/><Relationship Id="rId27" Type="http://schemas.openxmlformats.org/officeDocument/2006/relationships/customXml" Target="../ink/ink5.xml"/><Relationship Id="rId28" Type="http://schemas.openxmlformats.org/officeDocument/2006/relationships/image" Target="../media/image20.png"/><Relationship Id="rId29" Type="http://schemas.openxmlformats.org/officeDocument/2006/relationships/customXml" Target="../ink/ink6.xml"/><Relationship Id="rId30" Type="http://schemas.openxmlformats.org/officeDocument/2006/relationships/image" Target="../media/image21.png"/><Relationship Id="rId31" Type="http://schemas.openxmlformats.org/officeDocument/2006/relationships/customXml" Target="../ink/ink7.xml"/><Relationship Id="rId32" Type="http://schemas.openxmlformats.org/officeDocument/2006/relationships/image" Target="../media/image22.png"/><Relationship Id="rId33" Type="http://schemas.openxmlformats.org/officeDocument/2006/relationships/customXml" Target="../ink/ink8.xml"/><Relationship Id="rId34" Type="http://schemas.openxmlformats.org/officeDocument/2006/relationships/image" Target="../media/image23.png"/><Relationship Id="rId35" Type="http://schemas.openxmlformats.org/officeDocument/2006/relationships/customXml" Target="../ink/ink9.xml"/><Relationship Id="rId36" Type="http://schemas.openxmlformats.org/officeDocument/2006/relationships/image" Target="../media/image24.png"/><Relationship Id="rId37" Type="http://schemas.openxmlformats.org/officeDocument/2006/relationships/customXml" Target="../ink/ink10.xml"/><Relationship Id="rId38" Type="http://schemas.openxmlformats.org/officeDocument/2006/relationships/image" Target="../media/image25.png"/><Relationship Id="rId39" Type="http://schemas.openxmlformats.org/officeDocument/2006/relationships/customXml" Target="../ink/ink11.xml"/><Relationship Id="rId40" Type="http://schemas.openxmlformats.org/officeDocument/2006/relationships/image" Target="../media/image26.png"/><Relationship Id="rId41" Type="http://schemas.openxmlformats.org/officeDocument/2006/relationships/customXml" Target="../ink/ink12.xml"/><Relationship Id="rId42" Type="http://schemas.openxmlformats.org/officeDocument/2006/relationships/image" Target="../media/image27.png"/><Relationship Id="rId43" Type="http://schemas.openxmlformats.org/officeDocument/2006/relationships/customXml" Target="../ink/ink13.xml"/><Relationship Id="rId44" Type="http://schemas.openxmlformats.org/officeDocument/2006/relationships/image" Target="../media/image28.png"/><Relationship Id="rId45" Type="http://schemas.openxmlformats.org/officeDocument/2006/relationships/customXml" Target="../ink/ink14.xml"/><Relationship Id="rId46" Type="http://schemas.openxmlformats.org/officeDocument/2006/relationships/image" Target="../media/image29.png"/><Relationship Id="rId47" Type="http://schemas.openxmlformats.org/officeDocument/2006/relationships/customXml" Target="../ink/ink15.xml"/><Relationship Id="rId48" Type="http://schemas.openxmlformats.org/officeDocument/2006/relationships/image" Target="../media/image30.png"/><Relationship Id="rId49" Type="http://schemas.openxmlformats.org/officeDocument/2006/relationships/customXml" Target="../ink/ink16.xml"/><Relationship Id="rId50" Type="http://schemas.openxmlformats.org/officeDocument/2006/relationships/image" Target="../media/image31.png"/><Relationship Id="rId51" Type="http://schemas.openxmlformats.org/officeDocument/2006/relationships/customXml" Target="../ink/ink17.xml"/><Relationship Id="rId52" Type="http://schemas.openxmlformats.org/officeDocument/2006/relationships/image" Target="../media/image32.png"/><Relationship Id="rId53" Type="http://schemas.openxmlformats.org/officeDocument/2006/relationships/customXml" Target="../ink/ink18.xml"/><Relationship Id="rId54" Type="http://schemas.openxmlformats.org/officeDocument/2006/relationships/image" Target="../media/image33.png"/><Relationship Id="rId55" Type="http://schemas.openxmlformats.org/officeDocument/2006/relationships/customXml" Target="../ink/ink19.xml"/><Relationship Id="rId56" Type="http://schemas.openxmlformats.org/officeDocument/2006/relationships/image" Target="../media/image34.png"/><Relationship Id="rId57" Type="http://schemas.openxmlformats.org/officeDocument/2006/relationships/customXml" Target="../ink/ink20.xml"/><Relationship Id="rId58" Type="http://schemas.openxmlformats.org/officeDocument/2006/relationships/image" Target="../media/image35.png"/><Relationship Id="rId59" Type="http://schemas.openxmlformats.org/officeDocument/2006/relationships/customXml" Target="../ink/ink21.xml"/><Relationship Id="rId60" Type="http://schemas.openxmlformats.org/officeDocument/2006/relationships/image" Target="../media/image36.png"/><Relationship Id="rId61" Type="http://schemas.openxmlformats.org/officeDocument/2006/relationships/customXml" Target="../ink/ink22.xml"/><Relationship Id="rId62" Type="http://schemas.openxmlformats.org/officeDocument/2006/relationships/image" Target="../media/image37.png"/><Relationship Id="rId63" Type="http://schemas.openxmlformats.org/officeDocument/2006/relationships/image" Target="../media/image38.png"/><Relationship Id="rId64" Type="http://schemas.openxmlformats.org/officeDocument/2006/relationships/image" Target="../media/image39.png"/><Relationship Id="rId65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Жил в Африке слонёнок. И был он такой упрямый, что никто не мог с ним сладить. Вот однажды собралась вся слоновья семья погулять. 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 слонёнку отец-слон.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сказала мать-слониха.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сказали старшие братья-слоны.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Ну, так мы прогуляемся без тебя, - сказали слоны и ушли.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473CD9F-3051-9647-FDDE-B58FD4D7704D}"/>
              </a:ext>
            </a:extLst>
          </p:cNvPr>
          <p:cNvGrpSpPr/>
          <p:nvPr/>
        </p:nvGrpSpPr>
        <p:grpSpPr>
          <a:xfrm>
            <a:off x="1574864" y="106581"/>
            <a:ext cx="5839294" cy="3903729"/>
            <a:chOff x="1573110" y="108144"/>
            <a:chExt cx="5839294" cy="3903729"/>
          </a:xfrm>
        </p:grpSpPr>
        <p:pic>
          <p:nvPicPr>
            <p:cNvPr id="6" name="Рисунок 5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53A4D569-D0FF-641F-116C-0C40A6B56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1573110" y="108144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Рисунок 1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0A12CD11-26BE-8957-AD11-BA02DD2AA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340" y="2739910"/>
              <a:ext cx="1262245" cy="120683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F282CBCA-599B-CC81-61B3-572E9BEBE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5815" y="541756"/>
              <a:ext cx="3036503" cy="3036503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917EF67-555C-9303-B0B9-7E23D042D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1074018"/>
              <a:ext cx="2504241" cy="2504241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A4E2DAFD-0BF7-76A5-0629-CF201759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8935" y="2622779"/>
              <a:ext cx="777065" cy="74295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9EA8C107-4747-57EF-7158-E1D138C62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2600375"/>
              <a:ext cx="777065" cy="742950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риф, джунгли, аквариум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0D2110C-F646-FAB8-BD5E-5956C5B68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12417"/>
          <a:stretch/>
        </p:blipFill>
        <p:spPr>
          <a:xfrm>
            <a:off x="1562239" y="111739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82CB7E-1405-73F6-70A4-B847EAB04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1065" flipV="1">
            <a:off x="4132885" y="1877772"/>
            <a:ext cx="2231375" cy="213341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EC0D91-E226-47B9-858F-D19E056E27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239" y="1654141"/>
            <a:ext cx="1924648" cy="1924648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3458356-36A4-3CFD-57DC-9ABE986D2B10}"/>
              </a:ext>
            </a:extLst>
          </p:cNvPr>
          <p:cNvSpPr/>
          <p:nvPr/>
        </p:nvSpPr>
        <p:spPr>
          <a:xfrm>
            <a:off x="274594" y="406605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Слонёнок остался один. А когда он остался один, ему ужасно захотелось гулять со всеми. Поэтому он очень обиделся, что старшие ушли без него.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Раз так, - сказал сам себе слонёнок, - я не буду больше слоном. Он задумался, кем же ему стать. И решил стать львёнком. Слонёнок бросился на землю, задрал все четыре ноги и принялся болтать ими в воздухе. Совсем как львёнок.</a:t>
            </a:r>
          </a:p>
        </p:txBody>
      </p:sp>
      <p:pic>
        <p:nvPicPr>
          <p:cNvPr id="20" name="Рисунок 19" descr="Изображение выглядит как растение, джунгли, дерево, Наземн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303658-79E5-C57D-0685-091B0B951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r="8771"/>
          <a:stretch/>
        </p:blipFill>
        <p:spPr>
          <a:xfrm>
            <a:off x="1544203" y="74097"/>
            <a:ext cx="5602515" cy="3939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D0923E-DF75-E8C0-71FC-B916D3A45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408083" y="2244081"/>
            <a:ext cx="1684111" cy="161017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лекопитающее, олень, антилопа, олений 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B85636-7546-B60C-3C2B-DEF345969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17" y="1725691"/>
            <a:ext cx="2035857" cy="20358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Наземное растение, дерево, растительность, Сосудист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837F35-7FCD-5DCC-81CB-5929656615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r="10658"/>
          <a:stretch/>
        </p:blipFill>
        <p:spPr>
          <a:xfrm>
            <a:off x="1547162" y="67578"/>
            <a:ext cx="5619813" cy="3939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DEE801-7F96-33AF-8720-997431ED6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89346" y="1817466"/>
            <a:ext cx="2013024" cy="192464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4EDEB-587B-252A-2A03-77E547D025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83" y="201696"/>
            <a:ext cx="922094" cy="92209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9578CF-D2E4-A0B0-AF21-1EF6325F64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92" y="2722765"/>
            <a:ext cx="1101046" cy="1101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B67DD6-5FE8-1F0D-D9AA-79A1601EFB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5838" y="1071244"/>
            <a:ext cx="922094" cy="92209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854805-F65C-7FAF-C4AA-FF47589DF1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47" y="1085017"/>
            <a:ext cx="1101046" cy="110104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832768-A55D-00CF-22DA-078BE0AC49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7278" y="2915557"/>
            <a:ext cx="777066" cy="77706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EA81C2-1AD2-1590-0233-9ABD56869B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7590" y="2660776"/>
            <a:ext cx="755402" cy="755402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4CA92BC-5185-C8E1-C842-26062C88E246}"/>
              </a:ext>
            </a:extLst>
          </p:cNvPr>
          <p:cNvGrpSpPr/>
          <p:nvPr/>
        </p:nvGrpSpPr>
        <p:grpSpPr>
          <a:xfrm>
            <a:off x="1548027" y="58625"/>
            <a:ext cx="5690391" cy="3903729"/>
            <a:chOff x="9736341" y="-211673"/>
            <a:chExt cx="5690391" cy="3903729"/>
          </a:xfrm>
        </p:grpSpPr>
        <p:pic>
          <p:nvPicPr>
            <p:cNvPr id="41" name="Рисунок 40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32A699-0855-9415-C926-0447E80F2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9736341" y="-211673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0FB5899F-3787-D81B-8744-94817D12D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0232997" y="1564739"/>
              <a:ext cx="2013024" cy="19246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ваза,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0B6BFA-B999-D70C-706A-F0F7D240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2240" y="836678"/>
              <a:ext cx="2844492" cy="284449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09B376-886F-3A47-CBF5-D30948521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03698" y="-67554"/>
              <a:ext cx="1665339" cy="197340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E1A0B85-353F-E52B-3907-24DCF06BF8BB}"/>
              </a:ext>
            </a:extLst>
          </p:cNvPr>
          <p:cNvGrpSpPr/>
          <p:nvPr/>
        </p:nvGrpSpPr>
        <p:grpSpPr>
          <a:xfrm>
            <a:off x="1578277" y="66225"/>
            <a:ext cx="5575547" cy="3935132"/>
            <a:chOff x="10103471" y="876926"/>
            <a:chExt cx="5575547" cy="3935132"/>
          </a:xfrm>
        </p:grpSpPr>
        <p:pic>
          <p:nvPicPr>
            <p:cNvPr id="49" name="Рисунок 48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EE519B-FD31-C05F-0475-229D72FA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8" r="10924"/>
            <a:stretch/>
          </p:blipFill>
          <p:spPr>
            <a:xfrm>
              <a:off x="10103471" y="876926"/>
              <a:ext cx="5575547" cy="3935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CD4FE9E-8F1B-3C73-BB9C-21F68D9B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20420" flipH="1" flipV="1">
              <a:off x="11744718" y="3203843"/>
              <a:ext cx="1351990" cy="1292635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894F9D-CD87-7002-702B-6EC9533D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6400">
              <a:off x="11000561" y="1165171"/>
              <a:ext cx="1278806" cy="1515368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E22153F2-63C5-4A9A-D92B-B2CB713BE14D}"/>
              </a:ext>
            </a:extLst>
          </p:cNvPr>
          <p:cNvGrpSpPr/>
          <p:nvPr/>
        </p:nvGrpSpPr>
        <p:grpSpPr>
          <a:xfrm>
            <a:off x="1562289" y="28160"/>
            <a:ext cx="5575547" cy="3979716"/>
            <a:chOff x="14645314" y="1473072"/>
            <a:chExt cx="5575547" cy="390779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DB1DD627-1804-763C-6522-A0DC8821F291}"/>
                </a:ext>
              </a:extLst>
            </p:cNvPr>
            <p:cNvGrpSpPr/>
            <p:nvPr/>
          </p:nvGrpSpPr>
          <p:grpSpPr>
            <a:xfrm>
              <a:off x="14647698" y="1477135"/>
              <a:ext cx="5573163" cy="3903729"/>
              <a:chOff x="1573110" y="108144"/>
              <a:chExt cx="5573163" cy="3903729"/>
            </a:xfrm>
          </p:grpSpPr>
          <p:pic>
            <p:nvPicPr>
              <p:cNvPr id="54" name="Рисунок 53" descr="Изображение выглядит как риф, джунгли, аквариум, Наземное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8FAF630-5B75-596A-86AA-CD15BF192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71" r="12417"/>
              <a:stretch/>
            </p:blipFill>
            <p:spPr>
              <a:xfrm>
                <a:off x="1573110" y="108144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55" name="Рисунок 54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3915849-9F0C-40A7-E88D-616B03492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5216" y="2407020"/>
                <a:ext cx="1589857" cy="1520059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1315CB6-D526-EFA5-EB51-F0351B0D0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25989" y="890576"/>
                <a:ext cx="3036503" cy="3036503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3840DB7-8142-576C-8336-C8A1444BA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98337" y="1422838"/>
                <a:ext cx="2504241" cy="2504241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D180776-1FB2-BA6D-E7BF-056494631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245333" y="3112601"/>
                <a:ext cx="777065" cy="742950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17BC269-BC5A-66CD-6D78-590DDFBD3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834561" y="3090197"/>
                <a:ext cx="777065" cy="742950"/>
              </a:xfrm>
              <a:prstGeom prst="rect">
                <a:avLst/>
              </a:prstGeom>
            </p:spPr>
          </p:pic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CB61515C-76EF-595B-7999-BCF9066DD232}"/>
                </a:ext>
              </a:extLst>
            </p:cNvPr>
            <p:cNvGrpSpPr/>
            <p:nvPr/>
          </p:nvGrpSpPr>
          <p:grpSpPr>
            <a:xfrm>
              <a:off x="14895120" y="3870300"/>
              <a:ext cx="1350000" cy="1251000"/>
              <a:chOff x="14895120" y="3870300"/>
              <a:chExt cx="1350000" cy="125100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19">
                <p14:nvContentPartPr>
                  <p14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14:cNvPr>
                  <p14:cNvContentPartPr/>
                  <p14:nvPr/>
                </p14:nvContentPartPr>
                <p14:xfrm>
                  <a:off x="15299040" y="4203300"/>
                  <a:ext cx="347760" cy="309600"/>
                </p14:xfrm>
              </p:contentPart>
            </mc:Choice>
            <mc:Fallback>
              <p:pic>
                <p:nvPicPr>
                  <p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5236400" y="3831780"/>
                    <a:ext cx="473400" cy="10522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1">
                <p14:nvContentPartPr>
                  <p14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14:cNvPr>
                  <p14:cNvContentPartPr/>
                  <p14:nvPr/>
                </p14:nvContentPartPr>
                <p14:xfrm>
                  <a:off x="15688560" y="4304100"/>
                  <a:ext cx="556560" cy="146880"/>
                </p14:xfrm>
              </p:contentPart>
            </mc:Choice>
            <mc:Fallback>
              <p:pic>
                <p:nvPicPr>
                  <p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5625920" y="3932476"/>
                    <a:ext cx="682200" cy="889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3">
                <p14:nvContentPartPr>
                  <p14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14:cNvPr>
                  <p14:cNvContentPartPr/>
                  <p14:nvPr/>
                </p14:nvContentPartPr>
                <p14:xfrm>
                  <a:off x="15147480" y="4822860"/>
                  <a:ext cx="466560" cy="298440"/>
                </p14:xfrm>
              </p:contentPart>
            </mc:Choice>
            <mc:Fallback>
              <p:pic>
                <p:nvPicPr>
                  <p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5084480" y="4452017"/>
                    <a:ext cx="592200" cy="1039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5">
                <p14:nvContentPartPr>
                  <p14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14:cNvPr>
                  <p14:cNvContentPartPr/>
                  <p14:nvPr/>
                </p14:nvContentPartPr>
                <p14:xfrm>
                  <a:off x="15486240" y="4624500"/>
                  <a:ext cx="547920" cy="366840"/>
                </p14:xfrm>
              </p:contentPart>
            </mc:Choice>
            <mc:Fallback>
              <p:pic>
                <p:nvPicPr>
                  <p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5423600" y="4253772"/>
                    <a:ext cx="673560" cy="11086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7">
                <p14:nvContentPartPr>
                  <p14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14:cNvPr>
                  <p14:cNvContentPartPr/>
                  <p14:nvPr/>
                </p14:nvContentPartPr>
                <p14:xfrm>
                  <a:off x="14895120" y="4000260"/>
                  <a:ext cx="300240" cy="616680"/>
                </p14:xfrm>
              </p:contentPart>
            </mc:Choice>
            <mc:Fallback>
              <p:pic>
                <p:nvPicPr>
                  <p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4832120" y="3628979"/>
                    <a:ext cx="425880" cy="13588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9">
                <p14:nvContentPartPr>
                  <p14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14:cNvPr>
                  <p14:cNvContentPartPr/>
                  <p14:nvPr/>
                </p14:nvContentPartPr>
                <p14:xfrm>
                  <a:off x="15372120" y="3870300"/>
                  <a:ext cx="783000" cy="110880"/>
                </p14:xfrm>
              </p:contentPart>
            </mc:Choice>
            <mc:Fallback>
              <p:pic>
                <p:nvPicPr>
                  <p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5309480" y="3499876"/>
                    <a:ext cx="908640" cy="85208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133B7E7D-5625-8407-C275-661ACC99F6DD}"/>
                </a:ext>
              </a:extLst>
            </p:cNvPr>
            <p:cNvGrpSpPr/>
            <p:nvPr/>
          </p:nvGrpSpPr>
          <p:grpSpPr>
            <a:xfrm>
              <a:off x="14964960" y="3962820"/>
              <a:ext cx="1189440" cy="1142640"/>
              <a:chOff x="14964960" y="3962820"/>
              <a:chExt cx="1189440" cy="11426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1">
                <p14:nvContentPartPr>
                  <p14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14:cNvPr>
                  <p14:cNvContentPartPr/>
                  <p14:nvPr/>
                </p14:nvContentPartPr>
                <p14:xfrm>
                  <a:off x="14964960" y="4007820"/>
                  <a:ext cx="130320" cy="457200"/>
                </p14:xfrm>
              </p:contentPart>
            </mc:Choice>
            <mc:Fallback>
              <p:pic>
                <p:nvPicPr>
                  <p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4901960" y="3636544"/>
                    <a:ext cx="255960" cy="1199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3">
                <p14:nvContentPartPr>
                  <p14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14:cNvPr>
                  <p14:cNvContentPartPr/>
                  <p14:nvPr/>
                </p14:nvContentPartPr>
                <p14:xfrm>
                  <a:off x="15178800" y="4137420"/>
                  <a:ext cx="352080" cy="285840"/>
                </p14:xfrm>
              </p:contentPart>
            </mc:Choice>
            <mc:Fallback>
              <p:pic>
                <p:nvPicPr>
                  <p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5116160" y="3765970"/>
                    <a:ext cx="477720" cy="10283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5">
                <p14:nvContentPartPr>
                  <p14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14:cNvPr>
                  <p14:cNvContentPartPr/>
                  <p14:nvPr/>
                </p14:nvContentPartPr>
                <p14:xfrm>
                  <a:off x="15231000" y="4152540"/>
                  <a:ext cx="354960" cy="91440"/>
                </p14:xfrm>
              </p:contentPart>
            </mc:Choice>
            <mc:Fallback>
              <p:pic>
                <p:nvPicPr>
                  <p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5168360" y="3780755"/>
                    <a:ext cx="480600" cy="835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7">
                <p14:nvContentPartPr>
                  <p14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14:cNvPr>
                  <p14:cNvContentPartPr/>
                  <p14:nvPr/>
                </p14:nvContentPartPr>
                <p14:xfrm>
                  <a:off x="15434760" y="4183140"/>
                  <a:ext cx="285480" cy="107640"/>
                </p14:xfrm>
              </p:contentPart>
            </mc:Choice>
            <mc:Fallback>
              <p:pic>
                <p:nvPicPr>
                  <p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5371760" y="3811357"/>
                    <a:ext cx="411120" cy="8508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9">
                <p14:nvContentPartPr>
                  <p14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14:cNvPr>
                  <p14:cNvContentPartPr/>
                  <p14:nvPr/>
                </p14:nvContentPartPr>
                <p14:xfrm>
                  <a:off x="15429360" y="3962820"/>
                  <a:ext cx="465840" cy="14760"/>
                </p14:xfrm>
              </p:contentPart>
            </mc:Choice>
            <mc:Fallback>
              <p:pic>
                <p:nvPicPr>
                  <p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5366360" y="3585180"/>
                    <a:ext cx="591480" cy="77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1">
                <p14:nvContentPartPr>
                  <p14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14:cNvPr>
                  <p14:cNvContentPartPr/>
                  <p14:nvPr/>
                </p14:nvContentPartPr>
                <p14:xfrm>
                  <a:off x="16131360" y="4007820"/>
                  <a:ext cx="11160" cy="136440"/>
                </p14:xfrm>
              </p:contentPart>
            </mc:Choice>
            <mc:Fallback>
              <p:pic>
                <p:nvPicPr>
                  <p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6068360" y="3636675"/>
                    <a:ext cx="136800" cy="8783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3">
                <p14:nvContentPartPr>
                  <p14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14:cNvPr>
                  <p14:cNvContentPartPr/>
                  <p14:nvPr/>
                </p14:nvContentPartPr>
                <p14:xfrm>
                  <a:off x="15957120" y="4160100"/>
                  <a:ext cx="197280" cy="303840"/>
                </p14:xfrm>
              </p:contentPart>
            </mc:Choice>
            <mc:Fallback>
              <p:pic>
                <p:nvPicPr>
                  <p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5894120" y="3789133"/>
                    <a:ext cx="322920" cy="1045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5">
                <p14:nvContentPartPr>
                  <p14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14:cNvPr>
                  <p14:cNvContentPartPr/>
                  <p14:nvPr/>
                </p14:nvContentPartPr>
                <p14:xfrm>
                  <a:off x="15818880" y="4945260"/>
                  <a:ext cx="266040" cy="160200"/>
                </p14:xfrm>
              </p:contentPart>
            </mc:Choice>
            <mc:Fallback>
              <p:pic>
                <p:nvPicPr>
                  <p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5755880" y="4573935"/>
                    <a:ext cx="391680" cy="90249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EEFFDC3D-9E8E-D50E-E1F3-02947CB18060}"/>
                </a:ext>
              </a:extLst>
            </p:cNvPr>
            <p:cNvGrpSpPr/>
            <p:nvPr/>
          </p:nvGrpSpPr>
          <p:grpSpPr>
            <a:xfrm>
              <a:off x="14896200" y="4137420"/>
              <a:ext cx="472320" cy="844920"/>
              <a:chOff x="14896200" y="4137420"/>
              <a:chExt cx="472320" cy="84492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7">
                <p14:nvContentPartPr>
                  <p14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14:cNvPr>
                  <p14:cNvContentPartPr/>
                  <p14:nvPr/>
                </p14:nvContentPartPr>
                <p14:xfrm>
                  <a:off x="14896200" y="4137420"/>
                  <a:ext cx="83880" cy="389520"/>
                </p14:xfrm>
              </p:contentPart>
            </mc:Choice>
            <mc:Fallback>
              <p:pic>
                <p:nvPicPr>
                  <p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4833560" y="3766280"/>
                    <a:ext cx="209520" cy="11314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9">
                <p14:nvContentPartPr>
                  <p14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14:cNvPr>
                  <p14:cNvContentPartPr/>
                  <p14:nvPr/>
                </p14:nvContentPartPr>
                <p14:xfrm>
                  <a:off x="15155760" y="4236420"/>
                  <a:ext cx="212760" cy="420120"/>
                </p14:xfrm>
              </p:contentPart>
            </mc:Choice>
            <mc:Fallback>
              <p:pic>
                <p:nvPicPr>
                  <p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5093120" y="3865102"/>
                    <a:ext cx="338400" cy="1162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1">
                <p14:nvContentPartPr>
                  <p14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14:cNvPr>
                  <p14:cNvContentPartPr/>
                  <p14:nvPr/>
                </p14:nvContentPartPr>
                <p14:xfrm>
                  <a:off x="15323160" y="4746900"/>
                  <a:ext cx="23400" cy="235440"/>
                </p14:xfrm>
              </p:contentPart>
            </mc:Choice>
            <mc:Fallback>
              <p:pic>
                <p:nvPicPr>
                  <p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5260520" y="4376064"/>
                    <a:ext cx="149040" cy="97746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AFCF3493-1F79-C98A-1E70-AFAED9F69CE4}"/>
                </a:ext>
              </a:extLst>
            </p:cNvPr>
            <p:cNvGrpSpPr/>
            <p:nvPr/>
          </p:nvGrpSpPr>
          <p:grpSpPr>
            <a:xfrm>
              <a:off x="15864600" y="4998540"/>
              <a:ext cx="267120" cy="136440"/>
              <a:chOff x="15864600" y="4998540"/>
              <a:chExt cx="267120" cy="1364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3">
                <p14:nvContentPartPr>
                  <p14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14:cNvPr>
                  <p14:cNvContentPartPr/>
                  <p14:nvPr/>
                </p14:nvContentPartPr>
                <p14:xfrm>
                  <a:off x="15864600" y="4998540"/>
                  <a:ext cx="251280" cy="15480"/>
                </p14:xfrm>
              </p:contentPart>
            </mc:Choice>
            <mc:Fallback>
              <p:pic>
                <p:nvPicPr>
                  <p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5801960" y="4629131"/>
                    <a:ext cx="376920" cy="7539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5">
                <p14:nvContentPartPr>
                  <p14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14:cNvPr>
                  <p14:cNvContentPartPr/>
                  <p14:nvPr/>
                </p14:nvContentPartPr>
                <p14:xfrm>
                  <a:off x="15996360" y="5021220"/>
                  <a:ext cx="104760" cy="17280"/>
                </p14:xfrm>
              </p:contentPart>
            </mc:Choice>
            <mc:Fallback>
              <p:pic>
                <p:nvPicPr>
                  <p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5933720" y="4650934"/>
                    <a:ext cx="230400" cy="7574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7">
                <p14:nvContentPartPr>
                  <p14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14:cNvPr>
                  <p14:cNvContentPartPr/>
                  <p14:nvPr/>
                </p14:nvContentPartPr>
                <p14:xfrm>
                  <a:off x="15903840" y="5013660"/>
                  <a:ext cx="227880" cy="121320"/>
                </p14:xfrm>
              </p:contentPart>
            </mc:Choice>
            <mc:Fallback>
              <p:pic>
                <p:nvPicPr>
                  <p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5841200" y="4642626"/>
                    <a:ext cx="353520" cy="86374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8970B684-7CCE-3F4F-30DB-894EC0246401}"/>
                </a:ext>
              </a:extLst>
            </p:cNvPr>
            <p:cNvGrpSpPr/>
            <p:nvPr/>
          </p:nvGrpSpPr>
          <p:grpSpPr>
            <a:xfrm>
              <a:off x="15984120" y="4033740"/>
              <a:ext cx="192960" cy="411840"/>
              <a:chOff x="15984120" y="4033740"/>
              <a:chExt cx="192960" cy="4118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9">
                <p14:nvContentPartPr>
                  <p14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14:cNvPr>
                  <p14:cNvContentPartPr/>
                  <p14:nvPr/>
                </p14:nvContentPartPr>
                <p14:xfrm>
                  <a:off x="15984120" y="4033740"/>
                  <a:ext cx="162360" cy="12600"/>
                </p14:xfrm>
              </p:contentPart>
            </mc:Choice>
            <mc:Fallback>
              <p:pic>
                <p:nvPicPr>
                  <p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5921480" y="3666590"/>
                    <a:ext cx="288000" cy="747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61">
                <p14:nvContentPartPr>
                  <p14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14:cNvPr>
                  <p14:cNvContentPartPr/>
                  <p14:nvPr/>
                </p14:nvContentPartPr>
                <p14:xfrm>
                  <a:off x="16029120" y="4160100"/>
                  <a:ext cx="147960" cy="285480"/>
                </p14:xfrm>
              </p:contentPart>
            </mc:Choice>
            <mc:Fallback>
              <p:pic>
                <p:nvPicPr>
                  <p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5966480" y="3789117"/>
                    <a:ext cx="273600" cy="1027092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91" name="Прямоугольник: скругленные углы 90">
              <a:extLst>
                <a:ext uri="{FF2B5EF4-FFF2-40B4-BE49-F238E27FC236}">
                  <a16:creationId xmlns:a16="http://schemas.microsoft.com/office/drawing/2014/main" id="{43DB0FA9-B8ED-0BC1-4FE4-EC247E649690}"/>
                </a:ext>
              </a:extLst>
            </p:cNvPr>
            <p:cNvSpPr/>
            <p:nvPr/>
          </p:nvSpPr>
          <p:spPr>
            <a:xfrm>
              <a:off x="14645314" y="1473072"/>
              <a:ext cx="5575547" cy="3903729"/>
            </a:xfrm>
            <a:prstGeom prst="roundRect">
              <a:avLst/>
            </a:prstGeom>
            <a:solidFill>
              <a:schemeClr val="bg2">
                <a:lumMod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3BF7BC15-4186-9DAF-EF90-7BE9B99F0AEF}"/>
              </a:ext>
            </a:extLst>
          </p:cNvPr>
          <p:cNvSpPr/>
          <p:nvPr/>
        </p:nvSpPr>
        <p:spPr>
          <a:xfrm>
            <a:off x="274594" y="4077824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Мимо пробегала пугливая газель. Она остановилась на мгновение, посмотрела на слонёнка, испугалась и унеслась прочь. На бегу она вскидывала тоненькие ножки и потряхивала рожками. - Вот кем я буду, - закричал слонёнок и поскакал за газелью, как газель. Уши его тряслись, словно листья банана на ветру, а толстые ноги заплетались одна за другую. Скоро от прыжков у него заболело всё тело. “Совсем не так уж приятно быть газелью”, - подумал слонёнок.</a:t>
            </a: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C20A7FD5-483D-0E5B-2538-6270B0AADC41}"/>
              </a:ext>
            </a:extLst>
          </p:cNvPr>
          <p:cNvSpPr/>
          <p:nvPr/>
        </p:nvSpPr>
        <p:spPr>
          <a:xfrm>
            <a:off x="274594" y="407488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100" dirty="0">
                <a:solidFill>
                  <a:schemeClr val="tx1"/>
                </a:solidFill>
              </a:rPr>
              <a:t>На полянке слонёнок увидел обезьян. Они играли в пятнашки. </a:t>
            </a:r>
          </a:p>
          <a:p>
            <a:r>
              <a:rPr lang="ru-RU" altLang="ko-KR" sz="2100" dirty="0">
                <a:solidFill>
                  <a:schemeClr val="tx1"/>
                </a:solidFill>
              </a:rPr>
              <a:t>- Вот эта игра по мне, - сказал слонёнок. - Можно мне поиграть с вами?</a:t>
            </a:r>
            <a:br>
              <a:rPr lang="ru-RU" altLang="ko-KR" sz="2100" dirty="0">
                <a:solidFill>
                  <a:schemeClr val="tx1"/>
                </a:solidFill>
              </a:rPr>
            </a:br>
            <a:r>
              <a:rPr lang="ru-RU" altLang="ko-KR" sz="2100" dirty="0">
                <a:solidFill>
                  <a:schemeClr val="tx1"/>
                </a:solidFill>
              </a:rPr>
              <a:t>Поиграй с нами! - завизжали обезьяны, да так громко, что совсем оглушили слонёнка. Не успел он опомниться, как обезьяны принялись с ним играть. Ох, что это была за игра! Обезьяны хватали его за хвост, тянули за хобот, дёргали за уши.</a:t>
            </a: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B0DED762-7035-6B54-3562-AA203D07E973}"/>
              </a:ext>
            </a:extLst>
          </p:cNvPr>
          <p:cNvSpPr/>
          <p:nvPr/>
        </p:nvSpPr>
        <p:spPr>
          <a:xfrm>
            <a:off x="274594" y="406940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500" dirty="0">
                <a:solidFill>
                  <a:schemeClr val="tx1"/>
                </a:solidFill>
              </a:rPr>
              <a:t>Они кувыркались на его спине и щекотали ему живот. А слонёнок, как ни старался, не мог запятнать ни одной обезьяны. Скоро слонёнок совсем выбился из сил. </a:t>
            </a:r>
          </a:p>
          <a:p>
            <a:r>
              <a:rPr lang="ru-RU" altLang="ko-KR" sz="2500" dirty="0">
                <a:solidFill>
                  <a:schemeClr val="tx1"/>
                </a:solidFill>
              </a:rPr>
              <a:t>- Не нравится мне быть обезьяной, - сказал он и побежал прочь. А обезьяны ещё долго смеялись над неповоротливым слонёнком.</a:t>
            </a:r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62E293F2-7DF5-E28E-686B-E34B55101B52}"/>
              </a:ext>
            </a:extLst>
          </p:cNvPr>
          <p:cNvSpPr/>
          <p:nvPr/>
        </p:nvSpPr>
        <p:spPr>
          <a:xfrm>
            <a:off x="274594" y="4069106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Шёл слонёнок, шёл и увидел попугая, который перелетал с ветки на ветку. Попугай был такой пёстрый, что у слонёнка даже зарябило в глазах.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Теперь я, наконец, знаю, чем мне заняться, - обрадовался слонёнок. - Я буду летать.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Начинай, а я посмотрю, - отозвался попугай. Слонёнок сделал большой прыжок, но почему-то не взлетел. Он шлёпнулся на землю и больно ушиб ногу.</a:t>
            </a:r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9CC7AEA1-3D68-A59F-8C11-D4243AD468AC}"/>
              </a:ext>
            </a:extLst>
          </p:cNvPr>
          <p:cNvSpPr/>
          <p:nvPr/>
        </p:nvSpPr>
        <p:spPr>
          <a:xfrm>
            <a:off x="269041" y="406605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Старый попугай наклонил голову набок и с насмешкой посмотрел на него одним глазом. - Просто тут разбежаться негде, - сказал смущённый слонёнок.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Я покажу тебе, где можно разбежаться, - утешил его попугай и повёл слонёнка к крутому берегу реки. - Смотри, - сказал старый насмешник, подошёл к самому обрыву, подпрыгнул и взлетел. Слонёнок тоже подошёл к самому обрыву, тоже подпрыгнул и ... шлёпнулся в воду.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F28476EE-F7B7-94A2-7668-A0670140E7DB}"/>
              </a:ext>
            </a:extLst>
          </p:cNvPr>
          <p:cNvSpPr/>
          <p:nvPr/>
        </p:nvSpPr>
        <p:spPr>
          <a:xfrm>
            <a:off x="263488" y="405907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400" dirty="0">
                <a:solidFill>
                  <a:schemeClr val="tx1"/>
                </a:solidFill>
              </a:rPr>
              <a:t>Выбрался он на берег мокрый, грязный, весь облепленный илом и тиной. А выбравшись, увидел, что рядом стоит отец-слон, мать-слониха и братья-слоны. И все молча смотрят на него. Стыдно стало слонёнку: - Возьмите меня с собой гулять, - сказал он. - Я теперь всегда буду слоном. И всё слоновье семейство отправилось гулять.</a:t>
            </a:r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458046" y="76279"/>
            <a:ext cx="3989767" cy="3819700"/>
          </a:xfrm>
          <a:prstGeom prst="rect">
            <a:avLst/>
          </a:prstGeom>
        </p:spPr>
      </p:pic>
      <p:pic>
        <p:nvPicPr>
          <p:cNvPr id="167" name="Picture 166" descr="image.png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8877653" y="3343325"/>
            <a:ext cx="187642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1393 -0.0210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31159 -0.0224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1B2DF3-E0A8-4961-8E20-E220FE430137}"/>
</file>

<file path=customXml/itemProps2.xml><?xml version="1.0" encoding="utf-8"?>
<ds:datastoreItem xmlns:ds="http://schemas.openxmlformats.org/officeDocument/2006/customXml" ds:itemID="{4B6625FA-312D-4C86-896B-6919360C1DAB}"/>
</file>

<file path=customXml/itemProps3.xml><?xml version="1.0" encoding="utf-8"?>
<ds:datastoreItem xmlns:ds="http://schemas.openxmlformats.org/officeDocument/2006/customXml" ds:itemID="{ADEBB453-5C54-473B-A282-F15B568BC33D}"/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608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2025-02-04T12:11:36Z</dcterms:created>
  <dcterms:modified xsi:type="dcterms:W3CDTF">2025-02-10T11:42:47Z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