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ЯКЩО…			 ТОДІ…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51" y="1759736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36000" y="2498725"/>
            <a:ext cx="216217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2024-05-11T20:15:00Z</dcterms:created>
  <dcterms:modified xsi:type="dcterms:W3CDTF">2024-10-22T13:54:28Z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