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22" y="3250672"/>
            <a:ext cx="18573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