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9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2727" y="4060588"/>
              <a:ext cx="991229" cy="991229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2375" y="5231779"/>
              <a:ext cx="969115" cy="96911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2340" y="1714496"/>
              <a:ext cx="945679" cy="945679"/>
            </a:xfrm>
            <a:prstGeom prst="rect">
              <a:avLst/>
            </a:prstGeom>
            <a:effectLst>
              <a:glow rad="63500">
                <a:schemeClr val="tx1">
                  <a:alpha val="74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1205" y="4095426"/>
              <a:ext cx="995219" cy="995219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6958636" y="2742431"/>
            <a:ext cx="1251496" cy="1251496"/>
            <a:chOff x="1173833" y="2743908"/>
            <a:chExt cx="1251496" cy="1251496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833" y="2743908"/>
              <a:ext cx="1251496" cy="1251496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14001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2024-11-22T04:30:03Z</dcterms:modified>
</cp:coreProperties>
</file>