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B36C2D-D63B-A880-3BE8-35824F89CE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2622">
            <a:off x="4761413" y="2875127"/>
            <a:ext cx="3769362" cy="37693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1" y="1843298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1" y="1763659"/>
            <a:ext cx="1760018" cy="1760018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7EFD42BD-EB5E-0A03-A8DC-4D4BA07D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11" y="2478655"/>
            <a:ext cx="2985276" cy="30630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1847850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2024-08-17T11:32:20Z</dcterms:created>
  <dcterms:modified xsi:type="dcterms:W3CDTF">2024-08-26T11:32:12Z</dcterms:modified>
</cp:coreProperties>
</file>