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3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5" d="100"/>
          <a:sy n="65" d="100"/>
        </p:scale>
        <p:origin x="70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slideLayout" Target="../slideLayouts/slideLayout7.xml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Рисунок 10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8" y="4583113"/>
            <a:ext cx="202565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Рисунок 15"/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 trans="1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4651375"/>
            <a:ext cx="2095500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Рисунок 16"/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0" y="5048250"/>
            <a:ext cx="192405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Рисунок 17"/>
          <p:cNvPicPr>
            <a:picLocks noChangeAspect="1"/>
          </p:cNvPicPr>
          <p:nvPr/>
        </p:nvPicPr>
        <p:blipFill>
          <a:blip r:embed="rId7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288" y="4837113"/>
            <a:ext cx="2273300" cy="202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163513"/>
            <a:ext cx="202565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50" y="323850"/>
            <a:ext cx="2095500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8" y="495300"/>
            <a:ext cx="192405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288" y="269875"/>
            <a:ext cx="2273300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795" y="237342"/>
            <a:ext cx="6256337" cy="630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419426" y="-52668"/>
            <a:ext cx="812262" cy="753035"/>
          </a:xfrm>
          <a:prstGeom prst="rect">
            <a:avLst/>
          </a:prstGeom>
        </p:spPr>
      </p:pic>
      <p:pic>
        <p:nvPicPr>
          <p:cNvPr id="6153" name="Picture 6152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91905" y="2945130"/>
            <a:ext cx="2047875" cy="3162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0.18125 0.633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3" y="3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0.35 0.64445 " pathEditMode="relative" rAng="0" ptsTypes="AA">
                                      <p:cBhvr>
                                        <p:cTn id="19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3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44444E-6 L -0.17031 0.6638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3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0.00156 0.6666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3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527BA71-0839-4045-8D92-190432994DBB}"/>
</file>

<file path=customXml/itemProps2.xml><?xml version="1.0" encoding="utf-8"?>
<ds:datastoreItem xmlns:ds="http://schemas.openxmlformats.org/officeDocument/2006/customXml" ds:itemID="{7A9A73DB-2D96-4087-8CC7-32671A5DB39E}"/>
</file>

<file path=customXml/itemProps3.xml><?xml version="1.0" encoding="utf-8"?>
<ds:datastoreItem xmlns:ds="http://schemas.openxmlformats.org/officeDocument/2006/customXml" ds:itemID="{75FAFF23-424D-424E-8CAC-72BED70B065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Yehor Tkachenko</dc:creator>
  <cp:lastModifiedBy>yanag</cp:lastModifiedBy>
  <cp:revision>3</cp:revision>
  <dcterms:created xsi:type="dcterms:W3CDTF">2024-04-21T20:34:00Z</dcterms:created>
  <dcterms:modified xsi:type="dcterms:W3CDTF">2024-07-09T21:16:42Z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BB891404E732470EBA742BDD9B30B4E2_12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