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510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1B1E7-DD43-F2C5-5757-9BB031BC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4468" y="4756799"/>
            <a:ext cx="1690886" cy="169088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0187" y="2541227"/>
            <a:ext cx="1804665" cy="180466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881" y="335422"/>
            <a:ext cx="1804665" cy="180284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9237" y="361432"/>
            <a:ext cx="1690886" cy="169088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5547" y="295449"/>
            <a:ext cx="1804665" cy="180466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8625" y="4671229"/>
            <a:ext cx="1804665" cy="18028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1593" y="3194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4438" y="30631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4967" y="30740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8582" y="247489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5762" y="248211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4967" y="249892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3648" y="46691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1395" y="467544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2024-04-18T11:17:31Z</dcterms:created>
  <dcterms:modified xsi:type="dcterms:W3CDTF">2025-06-22T08:03:05Z</dcterms:modified>
</cp:coreProperties>
</file>