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6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2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04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5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69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8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1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258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9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47986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6C3FC-063D-4036-8BD0-1CC1A3379098}" type="datetimeFigureOut">
              <a:rPr lang="ru-RU" smtClean="0"/>
              <a:t>27.08.2025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C2BD-9861-4F80-873F-400D3CB72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64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0338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48892" y="750275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6813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07746" y="21162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41189" y="347882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317725" y="3495588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17446" y="750275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86000" y="78380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637574" y="211624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031771" y="214414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94627" y="3487962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8070797" y="3504487"/>
            <a:ext cx="1260000" cy="126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01179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282005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682069" y="4861560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065092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9425968" y="484139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425968" y="349558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425968" y="2122108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354554" y="783807"/>
            <a:ext cx="1260000" cy="1260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3862338" y="2108147"/>
            <a:ext cx="1296000" cy="1304819"/>
            <a:chOff x="1537823" y="685384"/>
            <a:chExt cx="1296000" cy="1304819"/>
          </a:xfrm>
        </p:grpSpPr>
        <p:sp>
          <p:nvSpPr>
            <p:cNvPr id="6" name="Овал 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466" y="730922"/>
              <a:ext cx="1259281" cy="1259281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44338" y="732275"/>
            <a:ext cx="1296000" cy="1296000"/>
            <a:chOff x="1537823" y="685384"/>
            <a:chExt cx="1296000" cy="1296000"/>
          </a:xfrm>
        </p:grpSpPr>
        <p:sp>
          <p:nvSpPr>
            <p:cNvPr id="28" name="Овал 2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542" y="685384"/>
              <a:ext cx="1186562" cy="1186562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3923189" y="3471314"/>
            <a:ext cx="1296000" cy="1296000"/>
            <a:chOff x="1537823" y="685384"/>
            <a:chExt cx="1296000" cy="1296000"/>
          </a:xfrm>
        </p:grpSpPr>
        <p:sp>
          <p:nvSpPr>
            <p:cNvPr id="31" name="Овал 3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647" y="741081"/>
              <a:ext cx="1057022" cy="1127491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9407968" y="4825560"/>
            <a:ext cx="1296000" cy="1296000"/>
            <a:chOff x="1537823" y="685384"/>
            <a:chExt cx="1296000" cy="1296000"/>
          </a:xfrm>
        </p:grpSpPr>
        <p:sp>
          <p:nvSpPr>
            <p:cNvPr id="34" name="Овал 3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433" y="772758"/>
              <a:ext cx="1186562" cy="1186562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8047994" y="4841397"/>
            <a:ext cx="1296000" cy="1296000"/>
            <a:chOff x="1537823" y="685384"/>
            <a:chExt cx="1296000" cy="1296000"/>
          </a:xfrm>
        </p:grpSpPr>
        <p:sp>
          <p:nvSpPr>
            <p:cNvPr id="37" name="Овал 3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2351" y="732853"/>
              <a:ext cx="1064568" cy="1064568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6660657" y="4841397"/>
            <a:ext cx="1296000" cy="1296000"/>
            <a:chOff x="1537823" y="685384"/>
            <a:chExt cx="1296000" cy="1296000"/>
          </a:xfrm>
        </p:grpSpPr>
        <p:sp>
          <p:nvSpPr>
            <p:cNvPr id="40" name="Овал 3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9773" y="732853"/>
              <a:ext cx="1139093" cy="1139093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263781" y="4844512"/>
            <a:ext cx="1296000" cy="1296000"/>
            <a:chOff x="1537823" y="685384"/>
            <a:chExt cx="1296000" cy="1296000"/>
          </a:xfrm>
        </p:grpSpPr>
        <p:sp>
          <p:nvSpPr>
            <p:cNvPr id="43" name="Овал 4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2599" y="757965"/>
              <a:ext cx="1158335" cy="1158335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3880338" y="4841397"/>
            <a:ext cx="1296000" cy="1296000"/>
            <a:chOff x="1537823" y="685384"/>
            <a:chExt cx="1296000" cy="1296000"/>
          </a:xfrm>
        </p:grpSpPr>
        <p:sp>
          <p:nvSpPr>
            <p:cNvPr id="46" name="Овал 4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0520" y="821765"/>
              <a:ext cx="1050181" cy="1050181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9343994" y="765807"/>
            <a:ext cx="1296000" cy="1296000"/>
            <a:chOff x="1537823" y="685384"/>
            <a:chExt cx="1296000" cy="1296000"/>
          </a:xfrm>
        </p:grpSpPr>
        <p:sp>
          <p:nvSpPr>
            <p:cNvPr id="49" name="Овал 4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102" y="75736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6601574" y="750275"/>
            <a:ext cx="1296000" cy="1296000"/>
            <a:chOff x="1537823" y="685384"/>
            <a:chExt cx="1296000" cy="1296000"/>
          </a:xfrm>
        </p:grpSpPr>
        <p:sp>
          <p:nvSpPr>
            <p:cNvPr id="52" name="Овал 5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3823" y="729931"/>
              <a:ext cx="1186562" cy="1186562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6617446" y="2116247"/>
            <a:ext cx="1296000" cy="1296000"/>
            <a:chOff x="1537823" y="685384"/>
            <a:chExt cx="1296000" cy="1296000"/>
          </a:xfrm>
        </p:grpSpPr>
        <p:sp>
          <p:nvSpPr>
            <p:cNvPr id="55" name="Овал 54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0549" y="784564"/>
              <a:ext cx="1081801" cy="1081801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6672530" y="3469962"/>
            <a:ext cx="1296000" cy="1296717"/>
            <a:chOff x="1537823" y="685384"/>
            <a:chExt cx="1296000" cy="1296717"/>
          </a:xfrm>
        </p:grpSpPr>
        <p:sp>
          <p:nvSpPr>
            <p:cNvPr id="58" name="Овал 57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98" y="685966"/>
              <a:ext cx="1095373" cy="1296135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9413961" y="3482738"/>
            <a:ext cx="1296000" cy="1296000"/>
            <a:chOff x="1537823" y="685384"/>
            <a:chExt cx="1296000" cy="1296000"/>
          </a:xfrm>
        </p:grpSpPr>
        <p:sp>
          <p:nvSpPr>
            <p:cNvPr id="61" name="Овал 60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926" y="781779"/>
              <a:ext cx="1186562" cy="1186562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9402387" y="2067668"/>
            <a:ext cx="1296000" cy="1326579"/>
            <a:chOff x="1537823" y="654805"/>
            <a:chExt cx="1296000" cy="1326579"/>
          </a:xfrm>
        </p:grpSpPr>
        <p:sp>
          <p:nvSpPr>
            <p:cNvPr id="64" name="Овал 63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985" y="654805"/>
              <a:ext cx="1274152" cy="1274152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7968000" y="781953"/>
            <a:ext cx="1296000" cy="1296000"/>
            <a:chOff x="1537823" y="685384"/>
            <a:chExt cx="1296000" cy="1296000"/>
          </a:xfrm>
        </p:grpSpPr>
        <p:sp>
          <p:nvSpPr>
            <p:cNvPr id="67" name="Овал 66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351" y="743618"/>
              <a:ext cx="1186562" cy="1186562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8010002" y="2116247"/>
            <a:ext cx="1296000" cy="1296000"/>
            <a:chOff x="1537823" y="685384"/>
            <a:chExt cx="1296000" cy="1296000"/>
          </a:xfrm>
        </p:grpSpPr>
        <p:sp>
          <p:nvSpPr>
            <p:cNvPr id="70" name="Овал 69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3940" y="808490"/>
              <a:ext cx="975651" cy="975651"/>
            </a:xfrm>
            <a:prstGeom prst="rect">
              <a:avLst/>
            </a:prstGeom>
          </p:spPr>
        </p:pic>
      </p:grpSp>
      <p:grpSp>
        <p:nvGrpSpPr>
          <p:cNvPr id="72" name="Группа 71"/>
          <p:cNvGrpSpPr/>
          <p:nvPr/>
        </p:nvGrpSpPr>
        <p:grpSpPr>
          <a:xfrm>
            <a:off x="8047994" y="3495588"/>
            <a:ext cx="1296000" cy="1296000"/>
            <a:chOff x="1537823" y="685384"/>
            <a:chExt cx="1296000" cy="1296000"/>
          </a:xfrm>
        </p:grpSpPr>
        <p:sp>
          <p:nvSpPr>
            <p:cNvPr id="73" name="Овал 72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174" y="770872"/>
              <a:ext cx="1186562" cy="1186562"/>
            </a:xfrm>
            <a:prstGeom prst="rect">
              <a:avLst/>
            </a:prstGeom>
          </p:spPr>
        </p:pic>
      </p:grpSp>
      <p:grpSp>
        <p:nvGrpSpPr>
          <p:cNvPr id="75" name="Группа 74"/>
          <p:cNvGrpSpPr/>
          <p:nvPr/>
        </p:nvGrpSpPr>
        <p:grpSpPr>
          <a:xfrm>
            <a:off x="5293112" y="3460822"/>
            <a:ext cx="1296000" cy="1296000"/>
            <a:chOff x="1537823" y="685384"/>
            <a:chExt cx="1296000" cy="1296000"/>
          </a:xfrm>
        </p:grpSpPr>
        <p:sp>
          <p:nvSpPr>
            <p:cNvPr id="76" name="Овал 75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52" y="822995"/>
              <a:ext cx="1015586" cy="1015586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5185307" y="2108147"/>
            <a:ext cx="1296000" cy="1296000"/>
            <a:chOff x="1537823" y="685384"/>
            <a:chExt cx="1296000" cy="1296000"/>
          </a:xfrm>
        </p:grpSpPr>
        <p:sp>
          <p:nvSpPr>
            <p:cNvPr id="79" name="Овал 78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149" y="764445"/>
              <a:ext cx="1186562" cy="1186562"/>
            </a:xfrm>
            <a:prstGeom prst="rect">
              <a:avLst/>
            </a:prstGeom>
          </p:spPr>
        </p:pic>
      </p:grpSp>
      <p:grpSp>
        <p:nvGrpSpPr>
          <p:cNvPr id="81" name="Группа 80"/>
          <p:cNvGrpSpPr/>
          <p:nvPr/>
        </p:nvGrpSpPr>
        <p:grpSpPr>
          <a:xfrm>
            <a:off x="5243580" y="740103"/>
            <a:ext cx="1296000" cy="1296000"/>
            <a:chOff x="1537823" y="685384"/>
            <a:chExt cx="1296000" cy="1296000"/>
          </a:xfrm>
        </p:grpSpPr>
        <p:sp>
          <p:nvSpPr>
            <p:cNvPr id="82" name="Овал 81"/>
            <p:cNvSpPr/>
            <p:nvPr/>
          </p:nvSpPr>
          <p:spPr>
            <a:xfrm>
              <a:off x="1537823" y="685384"/>
              <a:ext cx="1296000" cy="129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049" y="748847"/>
              <a:ext cx="1105501" cy="1104396"/>
            </a:xfrm>
            <a:prstGeom prst="rect">
              <a:avLst/>
            </a:prstGeom>
          </p:spPr>
        </p:pic>
      </p:grpSp>
      <p:sp>
        <p:nvSpPr>
          <p:cNvPr id="88" name="Скругленный прямоугольник 87"/>
          <p:cNvSpPr/>
          <p:nvPr/>
        </p:nvSpPr>
        <p:spPr>
          <a:xfrm>
            <a:off x="3622431" y="545123"/>
            <a:ext cx="7288823" cy="58205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11229" r="10000" b="13259"/>
          <a:stretch/>
        </p:blipFill>
        <p:spPr>
          <a:xfrm>
            <a:off x="3597466" y="399968"/>
            <a:ext cx="7422381" cy="5988557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12130" y="5682328"/>
            <a:ext cx="1015155" cy="878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52" y="274320"/>
            <a:ext cx="2698926" cy="269892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98" name="Picture 19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1919" y="3107344"/>
            <a:ext cx="3124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9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121F96-D622-426D-B788-381FC00618F1}"/>
</file>

<file path=customXml/itemProps2.xml><?xml version="1.0" encoding="utf-8"?>
<ds:datastoreItem xmlns:ds="http://schemas.openxmlformats.org/officeDocument/2006/customXml" ds:itemID="{C9A1395F-E355-412C-982D-C7CEFF815156}"/>
</file>

<file path=customXml/itemProps3.xml><?xml version="1.0" encoding="utf-8"?>
<ds:datastoreItem xmlns:ds="http://schemas.openxmlformats.org/officeDocument/2006/customXml" ds:itemID="{8BDE06C6-41E9-4110-AC5B-137042D97D2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2025-08-27T17:07:08Z</dcterms:created>
  <dcterms:modified xsi:type="dcterms:W3CDTF">2025-08-27T17:07:51Z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